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2" r:id="rId4"/>
    <p:sldMasterId id="214748371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IBM Plex Sans"/>
      <p:regular r:id="rId22"/>
      <p:bold r:id="rId23"/>
      <p:italic r:id="rId24"/>
      <p:boldItalic r:id="rId25"/>
    </p:embeddedFont>
    <p:embeddedFont>
      <p:font typeface="IBM Plex Sans Light"/>
      <p:regular r:id="rId26"/>
      <p:bold r:id="rId27"/>
      <p:italic r:id="rId28"/>
      <p:boldItalic r:id="rId29"/>
    </p:embeddedFont>
    <p:embeddedFont>
      <p:font typeface="Roboto"/>
      <p:regular r:id="rId30"/>
      <p:bold r:id="rId31"/>
      <p:italic r:id="rId32"/>
      <p:boldItalic r:id="rId33"/>
    </p:embeddedFont>
    <p:embeddedFont>
      <p:font typeface="Montserrat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  <p:embeddedFont>
      <p:font typeface="IBM Plex Mono Light"/>
      <p:regular r:id="rId42"/>
      <p:bold r:id="rId43"/>
      <p:italic r:id="rId44"/>
      <p:boldItalic r:id="rId45"/>
    </p:embeddedFont>
    <p:embeddedFont>
      <p:font typeface="IBM Plex Sans Medium"/>
      <p:regular r:id="rId46"/>
      <p:bold r:id="rId47"/>
      <p:italic r:id="rId48"/>
      <p:boldItalic r:id="rId49"/>
    </p:embeddedFont>
    <p:embeddedFont>
      <p:font typeface="Public Sans"/>
      <p:regular r:id="rId50"/>
      <p:bold r:id="rId51"/>
      <p:italic r:id="rId52"/>
      <p:boldItalic r:id="rId53"/>
    </p:embeddedFont>
    <p:embeddedFont>
      <p:font typeface="Georama ExtraLight"/>
      <p:regular r:id="rId54"/>
      <p:bold r:id="rId55"/>
      <p:italic r:id="rId56"/>
      <p:boldItalic r:id="rId57"/>
    </p:embeddedFont>
    <p:embeddedFont>
      <p:font typeface="IBM Plex Sans SemiBold"/>
      <p:regular r:id="rId58"/>
      <p:bold r:id="rId59"/>
      <p:italic r:id="rId60"/>
      <p:boldItalic r:id="rId6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42" Type="http://schemas.openxmlformats.org/officeDocument/2006/relationships/font" Target="fonts/IBMPlexMonoLight-regular.fntdata"/><Relationship Id="rId41" Type="http://schemas.openxmlformats.org/officeDocument/2006/relationships/font" Target="fonts/Lato-boldItalic.fntdata"/><Relationship Id="rId44" Type="http://schemas.openxmlformats.org/officeDocument/2006/relationships/font" Target="fonts/IBMPlexMonoLight-italic.fntdata"/><Relationship Id="rId43" Type="http://schemas.openxmlformats.org/officeDocument/2006/relationships/font" Target="fonts/IBMPlexMonoLight-bold.fntdata"/><Relationship Id="rId46" Type="http://schemas.openxmlformats.org/officeDocument/2006/relationships/font" Target="fonts/IBMPlexSansMedium-regular.fntdata"/><Relationship Id="rId45" Type="http://schemas.openxmlformats.org/officeDocument/2006/relationships/font" Target="fonts/IBMPlexMonoLigh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IBMPlexSansMedium-italic.fntdata"/><Relationship Id="rId47" Type="http://schemas.openxmlformats.org/officeDocument/2006/relationships/font" Target="fonts/IBMPlexSansMedium-bold.fntdata"/><Relationship Id="rId49" Type="http://schemas.openxmlformats.org/officeDocument/2006/relationships/font" Target="fonts/IBMPlexSansMedium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33" Type="http://schemas.openxmlformats.org/officeDocument/2006/relationships/font" Target="fonts/Roboto-boldItalic.fntdata"/><Relationship Id="rId32" Type="http://schemas.openxmlformats.org/officeDocument/2006/relationships/font" Target="fonts/Roboto-italic.fntdata"/><Relationship Id="rId35" Type="http://schemas.openxmlformats.org/officeDocument/2006/relationships/font" Target="fonts/Montserrat-bold.fntdata"/><Relationship Id="rId34" Type="http://schemas.openxmlformats.org/officeDocument/2006/relationships/font" Target="fonts/Montserrat-regular.fntdata"/><Relationship Id="rId37" Type="http://schemas.openxmlformats.org/officeDocument/2006/relationships/font" Target="fonts/Montserrat-boldItalic.fntdata"/><Relationship Id="rId36" Type="http://schemas.openxmlformats.org/officeDocument/2006/relationships/font" Target="fonts/Montserrat-italic.fntdata"/><Relationship Id="rId39" Type="http://schemas.openxmlformats.org/officeDocument/2006/relationships/font" Target="fonts/Lato-bold.fntdata"/><Relationship Id="rId38" Type="http://schemas.openxmlformats.org/officeDocument/2006/relationships/font" Target="fonts/Lato-regular.fntdata"/><Relationship Id="rId61" Type="http://schemas.openxmlformats.org/officeDocument/2006/relationships/font" Target="fonts/IBMPlexSansSemiBold-boldItalic.fntdata"/><Relationship Id="rId20" Type="http://schemas.openxmlformats.org/officeDocument/2006/relationships/slide" Target="slides/slide14.xml"/><Relationship Id="rId22" Type="http://schemas.openxmlformats.org/officeDocument/2006/relationships/font" Target="fonts/IBMPlexSans-regular.fntdata"/><Relationship Id="rId21" Type="http://schemas.openxmlformats.org/officeDocument/2006/relationships/slide" Target="slides/slide15.xml"/><Relationship Id="rId24" Type="http://schemas.openxmlformats.org/officeDocument/2006/relationships/font" Target="fonts/IBMPlexSans-italic.fntdata"/><Relationship Id="rId23" Type="http://schemas.openxmlformats.org/officeDocument/2006/relationships/font" Target="fonts/IBMPlexSans-bold.fntdata"/><Relationship Id="rId60" Type="http://schemas.openxmlformats.org/officeDocument/2006/relationships/font" Target="fonts/IBMPlexSansSemiBold-italic.fntdata"/><Relationship Id="rId26" Type="http://schemas.openxmlformats.org/officeDocument/2006/relationships/font" Target="fonts/IBMPlexSansLight-regular.fntdata"/><Relationship Id="rId25" Type="http://schemas.openxmlformats.org/officeDocument/2006/relationships/font" Target="fonts/IBMPlexSans-boldItalic.fntdata"/><Relationship Id="rId28" Type="http://schemas.openxmlformats.org/officeDocument/2006/relationships/font" Target="fonts/IBMPlexSansLight-italic.fntdata"/><Relationship Id="rId27" Type="http://schemas.openxmlformats.org/officeDocument/2006/relationships/font" Target="fonts/IBMPlexSansLight-bold.fntdata"/><Relationship Id="rId29" Type="http://schemas.openxmlformats.org/officeDocument/2006/relationships/font" Target="fonts/IBMPlexSansLight-boldItalic.fntdata"/><Relationship Id="rId51" Type="http://schemas.openxmlformats.org/officeDocument/2006/relationships/font" Target="fonts/PublicSans-bold.fntdata"/><Relationship Id="rId50" Type="http://schemas.openxmlformats.org/officeDocument/2006/relationships/font" Target="fonts/PublicSans-regular.fntdata"/><Relationship Id="rId53" Type="http://schemas.openxmlformats.org/officeDocument/2006/relationships/font" Target="fonts/PublicSans-boldItalic.fntdata"/><Relationship Id="rId52" Type="http://schemas.openxmlformats.org/officeDocument/2006/relationships/font" Target="fonts/PublicSans-italic.fntdata"/><Relationship Id="rId11" Type="http://schemas.openxmlformats.org/officeDocument/2006/relationships/slide" Target="slides/slide5.xml"/><Relationship Id="rId55" Type="http://schemas.openxmlformats.org/officeDocument/2006/relationships/font" Target="fonts/GeoramaExtraLight-bold.fntdata"/><Relationship Id="rId10" Type="http://schemas.openxmlformats.org/officeDocument/2006/relationships/slide" Target="slides/slide4.xml"/><Relationship Id="rId54" Type="http://schemas.openxmlformats.org/officeDocument/2006/relationships/font" Target="fonts/GeoramaExtraLight-regular.fntdata"/><Relationship Id="rId13" Type="http://schemas.openxmlformats.org/officeDocument/2006/relationships/slide" Target="slides/slide7.xml"/><Relationship Id="rId57" Type="http://schemas.openxmlformats.org/officeDocument/2006/relationships/font" Target="fonts/GeoramaExtraLight-boldItalic.fntdata"/><Relationship Id="rId12" Type="http://schemas.openxmlformats.org/officeDocument/2006/relationships/slide" Target="slides/slide6.xml"/><Relationship Id="rId56" Type="http://schemas.openxmlformats.org/officeDocument/2006/relationships/font" Target="fonts/GeoramaExtraLight-italic.fntdata"/><Relationship Id="rId15" Type="http://schemas.openxmlformats.org/officeDocument/2006/relationships/slide" Target="slides/slide9.xml"/><Relationship Id="rId59" Type="http://schemas.openxmlformats.org/officeDocument/2006/relationships/font" Target="fonts/IBMPlexSansSemiBold-bold.fntdata"/><Relationship Id="rId14" Type="http://schemas.openxmlformats.org/officeDocument/2006/relationships/slide" Target="slides/slide8.xml"/><Relationship Id="rId58" Type="http://schemas.openxmlformats.org/officeDocument/2006/relationships/font" Target="fonts/IBMPlexSansSemiBold-regular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346a340ed34_0_14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346a340ed34_0_14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5" name="Shape 7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6" name="Google Shape;796;g343be2a8498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7" name="Google Shape;797;g343be2a8498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9400" lvl="0" marL="457200" rtl="0" algn="l">
              <a:spcBef>
                <a:spcPts val="0"/>
              </a:spcBef>
              <a:spcAft>
                <a:spcPts val="0"/>
              </a:spcAft>
              <a:buSzPts val="800"/>
              <a:buChar char="-"/>
            </a:pPr>
            <a:r>
              <a:rPr lang="en" sz="1050">
                <a:solidFill>
                  <a:srgbClr val="001D3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In economics, Gross Domestic Product (GDP) is the total monetary value of all final goods and services produced within a country's borders during a specific period, typically a year, and is a key indicator of a nation's economic health. </a:t>
            </a:r>
            <a:endParaRPr sz="1050">
              <a:solidFill>
                <a:srgbClr val="001D3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001D35"/>
              </a:buClr>
              <a:buSzPts val="1000"/>
              <a:buFont typeface="Roboto"/>
              <a:buChar char="-"/>
            </a:pPr>
            <a:r>
              <a:rPr lang="en" sz="1000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Franchising significantly impacts the economy by 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supporting GDP through billions in products, services, and payroll, creating jobs, and contributing to local economies through tax revenue and community involvement.</a:t>
            </a:r>
            <a:endParaRPr sz="1000">
              <a:solidFill>
                <a:srgbClr val="001D3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3" name="Shape 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4" name="Google Shape;804;g343be2a8498_1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" name="Google Shape;805;g343be2a8498_1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346a340ed34_0_43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346a340ed34_0_43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g346a340ed34_0_39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4" name="Google Shape;844;g346a340ed34_0_39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346a340ed34_0_3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346a340ed34_0_3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346a340ed34_0_29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346a340ed34_0_29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46a340ed34_0_19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46a340ed34_0_19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46a340ed34_0_2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46a340ed34_0_2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346a340ed34_0_60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346a340ed34_0_60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-</a:t>
            </a:r>
            <a:r>
              <a:rPr lang="en" sz="10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Duplicate Columns: Identify and distinguish 14% duplicate columns.​</a:t>
            </a:r>
            <a:endParaRPr sz="10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92100" lvl="0" marL="622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24A"/>
              </a:buClr>
              <a:buSzPts val="1000"/>
              <a:buFont typeface="IBM Plex Sans"/>
              <a:buChar char="●"/>
            </a:pPr>
            <a:r>
              <a:rPr lang="en" sz="10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Removed 33% of columns (id, pipeline) due to redundancy or repetitive patterns.​</a:t>
            </a:r>
            <a:endParaRPr sz="10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92100" lvl="0" marL="6223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324A"/>
              </a:buClr>
              <a:buSzPts val="1000"/>
              <a:buFont typeface="IBM Plex Sans"/>
              <a:buChar char="●"/>
            </a:pPr>
            <a:r>
              <a:rPr lang="en" sz="10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Handle Missing values improving completeness by 28%.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-Data Governance entails quality, </a:t>
            </a:r>
            <a:r>
              <a:rPr lang="en" sz="1000"/>
              <a:t>stewardship</a:t>
            </a:r>
            <a:r>
              <a:rPr lang="en" sz="1000"/>
              <a:t>, protection, and management of the data provided.</a:t>
            </a:r>
            <a:endParaRPr sz="10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346a340ed34_0_6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346a340ed34_0_6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are going to start from focus on Big Sky’s success, about which lead source has the most customers who have successful transactions with Big Sky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they are mainly from internet, trade show/event, and referral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also breaks down the details in the sub leads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top 5 events attract deals success customers are Google Adwords, Big Sky Website, Google Search, Referral - Customer, and International Franchise Association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g343be2a8498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" name="Google Shape;711;g343be2a8498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When we look at the lead source versus initial deal stages,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We can see that the Lead source effectiveness varies dramatically across Big Sky’s sales pipeline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Big Sky website stands out as the most effective channel, with zero suspensions and high commitment rates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Several lead sources (Cold lead, Unknown, Paid Advertisement, Podcast, Social Media, and Web Download) show 100% suspension rates, indicating these channels aren't progressing deals forward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priorities should be: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on lead sources that work in the future and how to improve closing rates for lead sources that are getting past suspensions.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343be2a8498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343be2a8498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Based on this heat map, we can analyze which lead sources progress most effectively through Big Sky’s sales pipeline: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Internet, Trade Shows, and Referral all go through each stage and have moderate to high closing probabilities.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Big Sky Website has high commitment and closing rates.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- All podcasting and cold leads sources lead to suspensions.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Other website visits have high commitment rates but don’t lead to closing deals.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343be2a8498_1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343be2a8498_1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-Top 5 states by total clients (Florida, Georgia, Texas, California, and Illinois) have high to moderate deal </a:t>
            </a:r>
            <a:r>
              <a:rPr lang="en"/>
              <a:t>probabilities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-Some </a:t>
            </a:r>
            <a:r>
              <a:rPr lang="en"/>
              <a:t>states</a:t>
            </a:r>
            <a:r>
              <a:rPr lang="en"/>
              <a:t> have high deal probabilities but have small sample sizes.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-Clusters of high to moderate deal probabilities in the Midwest, South, and Northeast.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343be2a8498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343be2a8498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90500" lvl="0" marL="215900" rtl="0" algn="l">
              <a:spcBef>
                <a:spcPts val="0"/>
              </a:spcBef>
              <a:spcAft>
                <a:spcPts val="0"/>
              </a:spcAft>
              <a:buClr>
                <a:srgbClr val="00324A"/>
              </a:buClr>
              <a:buSzPts val="1000"/>
              <a:buFont typeface="IBM Plex Sans"/>
              <a:buChar char="•"/>
            </a:pPr>
            <a:r>
              <a:rPr lang="en" sz="10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2.2 % Overall Growth in franchising industry despite concerns over inflation and supply chain disruptions.</a:t>
            </a:r>
            <a:endParaRPr sz="10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90500" lvl="0" marL="215900" rtl="0" algn="l">
              <a:spcBef>
                <a:spcPts val="0"/>
              </a:spcBef>
              <a:spcAft>
                <a:spcPts val="0"/>
              </a:spcAft>
              <a:buClr>
                <a:srgbClr val="00324A"/>
              </a:buClr>
              <a:buSzPts val="1000"/>
              <a:buFont typeface="IBM Plex Sans"/>
              <a:buChar char="•"/>
            </a:pPr>
            <a:r>
              <a:rPr lang="en" sz="10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2024 Forecasted Growth shows overall increases in total establishments (1.9 %) and total franchise output (4.1 %).</a:t>
            </a:r>
            <a:endParaRPr sz="10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90500" lvl="0" marL="215900" rtl="0" algn="l">
              <a:spcBef>
                <a:spcPts val="0"/>
              </a:spcBef>
              <a:spcAft>
                <a:spcPts val="0"/>
              </a:spcAft>
              <a:buClr>
                <a:srgbClr val="00324A"/>
              </a:buClr>
              <a:buSzPts val="1000"/>
              <a:buFont typeface="IBM Plex Sans"/>
              <a:buChar char="•"/>
            </a:pPr>
            <a:r>
              <a:rPr lang="en" sz="10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Key sectors in 2024 predictions that have been impacted by consumer behaviors include personal services, quick service restaurants, and commercial &amp; residential services. (Barraan, J, 2024).</a:t>
            </a:r>
            <a:endParaRPr sz="1000"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with footer">
  <p:cSld name="TITLE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42900" y="452925"/>
            <a:ext cx="3544800" cy="41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54" name="Google Shape;54;p13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80">
          <p15:clr>
            <a:srgbClr val="E46962"/>
          </p15:clr>
        </p15:guide>
        <p15:guide id="2" orient="horz" pos="432">
          <p15:clr>
            <a:srgbClr val="E46962"/>
          </p15:clr>
        </p15:guide>
        <p15:guide id="3" orient="horz" pos="2736">
          <p15:clr>
            <a:srgbClr val="E46962"/>
          </p15:clr>
        </p15:guide>
        <p15:guide id="4" pos="5184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with footer 1">
  <p:cSld name="TITLE_2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2500" lnSpcReduction="20000"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7" name="Google Shape;57;p14"/>
          <p:cNvSpPr txBox="1"/>
          <p:nvPr>
            <p:ph type="title"/>
          </p:nvPr>
        </p:nvSpPr>
        <p:spPr>
          <a:xfrm>
            <a:off x="342900" y="452925"/>
            <a:ext cx="3544800" cy="41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59" name="Google Shape;59;p14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80">
          <p15:clr>
            <a:srgbClr val="E46962"/>
          </p15:clr>
        </p15:guide>
        <p15:guide id="2" orient="horz" pos="432">
          <p15:clr>
            <a:srgbClr val="E46962"/>
          </p15:clr>
        </p15:guide>
        <p15:guide id="3" orient="horz" pos="2736">
          <p15:clr>
            <a:srgbClr val="E46962"/>
          </p15:clr>
        </p15:guide>
        <p15:guide id="4" pos="5184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with footer" type="title">
  <p:cSld name="TITLE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16"/>
          <p:cNvSpPr txBox="1"/>
          <p:nvPr>
            <p:ph type="title"/>
          </p:nvPr>
        </p:nvSpPr>
        <p:spPr>
          <a:xfrm>
            <a:off x="342900" y="452925"/>
            <a:ext cx="3544800" cy="41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67" name="Google Shape;67;p16"/>
          <p:cNvSpPr txBox="1"/>
          <p:nvPr>
            <p:ph idx="1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68" name="Google Shape;68;p16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80">
          <p15:clr>
            <a:srgbClr val="E46962"/>
          </p15:clr>
        </p15:guide>
        <p15:guide id="2" orient="horz" pos="432">
          <p15:clr>
            <a:srgbClr val="E46962"/>
          </p15:clr>
        </p15:guide>
        <p15:guide id="3" orient="horz" pos="2736">
          <p15:clr>
            <a:srgbClr val="E46962"/>
          </p15:clr>
        </p15:guide>
        <p15:guide id="4" pos="5184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72" name="Google Shape;72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7" name="Google Shape;77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●"/>
              <a:defRPr>
                <a:solidFill>
                  <a:schemeClr val="accent1"/>
                </a:solidFill>
              </a:defRPr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○"/>
              <a:defRPr>
                <a:solidFill>
                  <a:schemeClr val="accent1"/>
                </a:solidFill>
              </a:defRPr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Clr>
                <a:schemeClr val="accent1"/>
              </a:buClr>
              <a:buSzPts val="12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>
            <p:ph type="title"/>
          </p:nvPr>
        </p:nvSpPr>
        <p:spPr>
          <a:xfrm>
            <a:off x="342900" y="452925"/>
            <a:ext cx="3544800" cy="41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81" name="Google Shape;81;p19"/>
          <p:cNvSpPr/>
          <p:nvPr/>
        </p:nvSpPr>
        <p:spPr>
          <a:xfrm>
            <a:off x="4797600" y="685800"/>
            <a:ext cx="3432000" cy="343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82" name="Google Shape;82;p19"/>
          <p:cNvSpPr/>
          <p:nvPr>
            <p:ph idx="2" type="pic"/>
          </p:nvPr>
        </p:nvSpPr>
        <p:spPr>
          <a:xfrm>
            <a:off x="4582800" y="1099500"/>
            <a:ext cx="3233100" cy="3233100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19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9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80">
          <p15:clr>
            <a:srgbClr val="E46962"/>
          </p15:clr>
        </p15:guide>
        <p15:guide id="2" orient="horz" pos="432">
          <p15:clr>
            <a:srgbClr val="E46962"/>
          </p15:clr>
        </p15:guide>
        <p15:guide id="3" orient="horz" pos="2736">
          <p15:clr>
            <a:srgbClr val="E46962"/>
          </p15:clr>
        </p15:guide>
        <p15:guide id="4" pos="5184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_1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/>
          <p:nvPr/>
        </p:nvSpPr>
        <p:spPr>
          <a:xfrm>
            <a:off x="4797600" y="685800"/>
            <a:ext cx="3432000" cy="343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87" name="Google Shape;87;p20"/>
          <p:cNvSpPr/>
          <p:nvPr>
            <p:ph idx="2" type="pic"/>
          </p:nvPr>
        </p:nvSpPr>
        <p:spPr>
          <a:xfrm>
            <a:off x="4582800" y="1099500"/>
            <a:ext cx="3233100" cy="3233100"/>
          </a:xfrm>
          <a:prstGeom prst="rect">
            <a:avLst/>
          </a:prstGeom>
          <a:noFill/>
          <a:ln>
            <a:noFill/>
          </a:ln>
        </p:spPr>
      </p:sp>
      <p:sp>
        <p:nvSpPr>
          <p:cNvPr id="88" name="Google Shape;88;p20"/>
          <p:cNvSpPr txBox="1"/>
          <p:nvPr>
            <p:ph idx="1" type="body"/>
          </p:nvPr>
        </p:nvSpPr>
        <p:spPr>
          <a:xfrm>
            <a:off x="342975" y="2630575"/>
            <a:ext cx="3752700" cy="19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9" name="Google Shape;89;p20"/>
          <p:cNvSpPr txBox="1"/>
          <p:nvPr>
            <p:ph type="title"/>
          </p:nvPr>
        </p:nvSpPr>
        <p:spPr>
          <a:xfrm>
            <a:off x="342900" y="452925"/>
            <a:ext cx="3752700" cy="20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20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880">
          <p15:clr>
            <a:srgbClr val="E46962"/>
          </p15:clr>
        </p15:guide>
        <p15:guide id="2" orient="horz" pos="432">
          <p15:clr>
            <a:srgbClr val="E46962"/>
          </p15:clr>
        </p15:guide>
        <p15:guide id="3" orient="horz" pos="2736">
          <p15:clr>
            <a:srgbClr val="E46962"/>
          </p15:clr>
        </p15:guide>
        <p15:guide id="4" pos="5184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 type="secHead">
  <p:cSld name="SECTION_HEADER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>
            <p:ph idx="1" type="subTitle"/>
          </p:nvPr>
        </p:nvSpPr>
        <p:spPr>
          <a:xfrm>
            <a:off x="4582900" y="1058100"/>
            <a:ext cx="10476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r">
              <a:spcBef>
                <a:spcPts val="400"/>
              </a:spcBef>
              <a:spcAft>
                <a:spcPts val="40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94" name="Google Shape;94;p21"/>
          <p:cNvSpPr txBox="1"/>
          <p:nvPr>
            <p:ph idx="2" type="subTitle"/>
          </p:nvPr>
        </p:nvSpPr>
        <p:spPr>
          <a:xfrm>
            <a:off x="6284500" y="1058100"/>
            <a:ext cx="24024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r">
              <a:spcBef>
                <a:spcPts val="400"/>
              </a:spcBef>
              <a:spcAft>
                <a:spcPts val="40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95" name="Google Shape;95;p21"/>
          <p:cNvSpPr txBox="1"/>
          <p:nvPr>
            <p:ph idx="3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96" name="Google Shape;96;p21"/>
          <p:cNvSpPr txBox="1"/>
          <p:nvPr>
            <p:ph type="title"/>
          </p:nvPr>
        </p:nvSpPr>
        <p:spPr>
          <a:xfrm>
            <a:off x="342900" y="1817100"/>
            <a:ext cx="3650700" cy="15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8" name="Google Shape;98;p21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title and description">
  <p:cSld name="SECTION_HEADER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2"/>
          <p:cNvSpPr txBox="1"/>
          <p:nvPr>
            <p:ph type="title"/>
          </p:nvPr>
        </p:nvSpPr>
        <p:spPr>
          <a:xfrm>
            <a:off x="342900" y="1817100"/>
            <a:ext cx="3650700" cy="150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1" type="subTitle"/>
          </p:nvPr>
        </p:nvSpPr>
        <p:spPr>
          <a:xfrm>
            <a:off x="4582900" y="1058100"/>
            <a:ext cx="41040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r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r">
              <a:spcBef>
                <a:spcPts val="400"/>
              </a:spcBef>
              <a:spcAft>
                <a:spcPts val="40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102" name="Google Shape;102;p22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22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one column text">
  <p:cSld name="CUSTOM_8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/>
          <p:nvPr>
            <p:ph type="title"/>
          </p:nvPr>
        </p:nvSpPr>
        <p:spPr>
          <a:xfrm>
            <a:off x="342900" y="452925"/>
            <a:ext cx="5394600" cy="9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06" name="Google Shape;106;p23"/>
          <p:cNvSpPr/>
          <p:nvPr/>
        </p:nvSpPr>
        <p:spPr>
          <a:xfrm>
            <a:off x="453727" y="1590913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7" name="Google Shape;107;p23"/>
          <p:cNvSpPr txBox="1"/>
          <p:nvPr>
            <p:ph idx="1" type="subTitle"/>
          </p:nvPr>
        </p:nvSpPr>
        <p:spPr>
          <a:xfrm>
            <a:off x="645275" y="1495225"/>
            <a:ext cx="53946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08" name="Google Shape;108;p23"/>
          <p:cNvSpPr txBox="1"/>
          <p:nvPr>
            <p:ph idx="2" type="body"/>
          </p:nvPr>
        </p:nvSpPr>
        <p:spPr>
          <a:xfrm>
            <a:off x="342975" y="1913700"/>
            <a:ext cx="5697000" cy="265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23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big idea with image" type="tx">
  <p:cSld name="TITLE_AND_BOD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type="title"/>
          </p:nvPr>
        </p:nvSpPr>
        <p:spPr>
          <a:xfrm>
            <a:off x="1223925" y="457200"/>
            <a:ext cx="3435000" cy="18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1" type="subTitle"/>
          </p:nvPr>
        </p:nvSpPr>
        <p:spPr>
          <a:xfrm>
            <a:off x="5239600" y="871784"/>
            <a:ext cx="34473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14" name="Google Shape;114;p24"/>
          <p:cNvSpPr txBox="1"/>
          <p:nvPr>
            <p:ph idx="2" type="body"/>
          </p:nvPr>
        </p:nvSpPr>
        <p:spPr>
          <a:xfrm>
            <a:off x="4937300" y="1290250"/>
            <a:ext cx="2875500" cy="28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5" name="Google Shape;115;p24"/>
          <p:cNvSpPr txBox="1"/>
          <p:nvPr>
            <p:ph idx="3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116" name="Google Shape;116;p24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24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952">
          <p15:clr>
            <a:srgbClr val="E46962"/>
          </p15:clr>
        </p15:guide>
        <p15:guide id="2" orient="horz" pos="2594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with image">
  <p:cSld name="TITLE_AND_BODY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>
            <p:ph idx="1" type="subTitle"/>
          </p:nvPr>
        </p:nvSpPr>
        <p:spPr>
          <a:xfrm>
            <a:off x="5239600" y="871784"/>
            <a:ext cx="34611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20" name="Google Shape;120;p25"/>
          <p:cNvSpPr txBox="1"/>
          <p:nvPr>
            <p:ph idx="2" type="body"/>
          </p:nvPr>
        </p:nvSpPr>
        <p:spPr>
          <a:xfrm>
            <a:off x="4937300" y="1290250"/>
            <a:ext cx="37482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1" name="Google Shape;121;p25"/>
          <p:cNvSpPr txBox="1"/>
          <p:nvPr>
            <p:ph idx="3" type="subTitle"/>
          </p:nvPr>
        </p:nvSpPr>
        <p:spPr>
          <a:xfrm>
            <a:off x="5239600" y="1997709"/>
            <a:ext cx="34611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22" name="Google Shape;122;p25"/>
          <p:cNvSpPr txBox="1"/>
          <p:nvPr>
            <p:ph idx="4" type="body"/>
          </p:nvPr>
        </p:nvSpPr>
        <p:spPr>
          <a:xfrm>
            <a:off x="4937300" y="2416175"/>
            <a:ext cx="37482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3" name="Google Shape;123;p25"/>
          <p:cNvSpPr txBox="1"/>
          <p:nvPr>
            <p:ph idx="5" type="subTitle"/>
          </p:nvPr>
        </p:nvSpPr>
        <p:spPr>
          <a:xfrm>
            <a:off x="5239600" y="3123634"/>
            <a:ext cx="34611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24" name="Google Shape;124;p25"/>
          <p:cNvSpPr txBox="1"/>
          <p:nvPr>
            <p:ph idx="6" type="body"/>
          </p:nvPr>
        </p:nvSpPr>
        <p:spPr>
          <a:xfrm>
            <a:off x="4937300" y="3542100"/>
            <a:ext cx="3748200" cy="5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5" name="Google Shape;125;p25"/>
          <p:cNvSpPr txBox="1"/>
          <p:nvPr>
            <p:ph type="title"/>
          </p:nvPr>
        </p:nvSpPr>
        <p:spPr>
          <a:xfrm>
            <a:off x="1223925" y="457200"/>
            <a:ext cx="3435000" cy="18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5"/>
          <p:cNvSpPr txBox="1"/>
          <p:nvPr>
            <p:ph idx="7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127" name="Google Shape;127;p25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8" name="Google Shape;128;p25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 type="twoColTx">
  <p:cSld name="TITLE_AND_TWO_COLUMNS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 txBox="1"/>
          <p:nvPr>
            <p:ph type="title"/>
          </p:nvPr>
        </p:nvSpPr>
        <p:spPr>
          <a:xfrm>
            <a:off x="342900" y="2506825"/>
            <a:ext cx="8343900" cy="13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1" name="Google Shape;131;p26"/>
          <p:cNvSpPr txBox="1"/>
          <p:nvPr>
            <p:ph idx="1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132" name="Google Shape;132;p26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6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mall image with footer" type="titleOnly">
  <p:cSld name="TITLE_ONLY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 txBox="1"/>
          <p:nvPr>
            <p:ph type="title"/>
          </p:nvPr>
        </p:nvSpPr>
        <p:spPr>
          <a:xfrm>
            <a:off x="342900" y="457200"/>
            <a:ext cx="5343600" cy="41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6" name="Google Shape;136;p27"/>
          <p:cNvSpPr txBox="1"/>
          <p:nvPr>
            <p:ph idx="1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137" name="Google Shape;137;p27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7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736">
          <p15:clr>
            <a:srgbClr val="E46962"/>
          </p15:clr>
        </p15:guide>
        <p15:guide id="2" pos="5184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ONE_COLUMN_TEXT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8"/>
          <p:cNvSpPr txBox="1"/>
          <p:nvPr>
            <p:ph hasCustomPrompt="1" type="title"/>
          </p:nvPr>
        </p:nvSpPr>
        <p:spPr>
          <a:xfrm>
            <a:off x="-2143950" y="25"/>
            <a:ext cx="112077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0"/>
              <a:buNone/>
              <a:defRPr sz="350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0"/>
              <a:buNone/>
              <a:defRPr sz="20000">
                <a:solidFill>
                  <a:schemeClr val="lt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0"/>
              <a:buNone/>
              <a:defRPr sz="20000">
                <a:solidFill>
                  <a:schemeClr val="lt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0"/>
              <a:buNone/>
              <a:defRPr sz="20000">
                <a:solidFill>
                  <a:schemeClr val="lt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0"/>
              <a:buNone/>
              <a:defRPr sz="20000">
                <a:solidFill>
                  <a:schemeClr val="lt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0"/>
              <a:buNone/>
              <a:defRPr sz="20000">
                <a:solidFill>
                  <a:schemeClr val="lt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0"/>
              <a:buNone/>
              <a:defRPr sz="20000">
                <a:solidFill>
                  <a:schemeClr val="lt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0"/>
              <a:buNone/>
              <a:defRPr sz="20000">
                <a:solidFill>
                  <a:schemeClr val="lt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0"/>
              <a:buNone/>
              <a:defRPr sz="2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28"/>
          <p:cNvSpPr txBox="1"/>
          <p:nvPr>
            <p:ph idx="1" type="body"/>
          </p:nvPr>
        </p:nvSpPr>
        <p:spPr>
          <a:xfrm>
            <a:off x="342900" y="452925"/>
            <a:ext cx="2859300" cy="60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BM Plex Sans Light"/>
              <a:buChar char="●"/>
              <a:defRPr>
                <a:solidFill>
                  <a:schemeClr val="accent6"/>
                </a:solidFill>
              </a:defRPr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BM Plex Sans Light"/>
              <a:buChar char="○"/>
              <a:defRPr>
                <a:solidFill>
                  <a:schemeClr val="accent6"/>
                </a:solidFill>
              </a:defRPr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BM Plex Sans Light"/>
              <a:buChar char="■"/>
              <a:defRPr>
                <a:solidFill>
                  <a:schemeClr val="accent6"/>
                </a:solidFill>
              </a:defRPr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BM Plex Sans Light"/>
              <a:buChar char="●"/>
              <a:defRPr>
                <a:solidFill>
                  <a:schemeClr val="accent6"/>
                </a:solidFill>
              </a:defRPr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BM Plex Sans Light"/>
              <a:buChar char="○"/>
              <a:defRPr>
                <a:solidFill>
                  <a:schemeClr val="accent6"/>
                </a:solidFill>
              </a:defRPr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BM Plex Sans Light"/>
              <a:buChar char="■"/>
              <a:defRPr>
                <a:solidFill>
                  <a:schemeClr val="accent6"/>
                </a:solidFill>
              </a:defRPr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BM Plex Sans Light"/>
              <a:buChar char="●"/>
              <a:defRPr>
                <a:solidFill>
                  <a:schemeClr val="accent6"/>
                </a:solidFill>
              </a:defRPr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200"/>
              <a:buFont typeface="IBM Plex Sans Light"/>
              <a:buChar char="○"/>
              <a:defRPr>
                <a:solidFill>
                  <a:schemeClr val="accent6"/>
                </a:solidFill>
              </a:defRPr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Clr>
                <a:schemeClr val="accent6"/>
              </a:buClr>
              <a:buSzPts val="1200"/>
              <a:buFont typeface="IBM Plex Sans Light"/>
              <a:buChar char="■"/>
              <a:defRPr>
                <a:solidFill>
                  <a:schemeClr val="accent6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ubtitle, body and images">
  <p:cSld name="MAIN_POINT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/>
          <p:nvPr>
            <p:ph idx="2" type="pic"/>
          </p:nvPr>
        </p:nvSpPr>
        <p:spPr>
          <a:xfrm>
            <a:off x="6708900" y="457200"/>
            <a:ext cx="1977900" cy="19779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29"/>
          <p:cNvSpPr/>
          <p:nvPr>
            <p:ph idx="3" type="pic"/>
          </p:nvPr>
        </p:nvSpPr>
        <p:spPr>
          <a:xfrm>
            <a:off x="6708900" y="2591100"/>
            <a:ext cx="1977900" cy="19779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29"/>
          <p:cNvSpPr txBox="1"/>
          <p:nvPr>
            <p:ph idx="1" type="subTitle"/>
          </p:nvPr>
        </p:nvSpPr>
        <p:spPr>
          <a:xfrm>
            <a:off x="645275" y="551372"/>
            <a:ext cx="17721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46" name="Google Shape;146;p29"/>
          <p:cNvSpPr txBox="1"/>
          <p:nvPr>
            <p:ph idx="4" type="subTitle"/>
          </p:nvPr>
        </p:nvSpPr>
        <p:spPr>
          <a:xfrm>
            <a:off x="2417375" y="551375"/>
            <a:ext cx="37512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47" name="Google Shape;147;p29"/>
          <p:cNvSpPr txBox="1"/>
          <p:nvPr>
            <p:ph idx="5" type="body"/>
          </p:nvPr>
        </p:nvSpPr>
        <p:spPr>
          <a:xfrm>
            <a:off x="342975" y="969850"/>
            <a:ext cx="4876200" cy="14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48" name="Google Shape;148;p29"/>
          <p:cNvSpPr txBox="1"/>
          <p:nvPr>
            <p:ph idx="6" type="subTitle"/>
          </p:nvPr>
        </p:nvSpPr>
        <p:spPr>
          <a:xfrm>
            <a:off x="645275" y="2605522"/>
            <a:ext cx="17721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49" name="Google Shape;149;p29"/>
          <p:cNvSpPr txBox="1"/>
          <p:nvPr>
            <p:ph idx="7" type="subTitle"/>
          </p:nvPr>
        </p:nvSpPr>
        <p:spPr>
          <a:xfrm>
            <a:off x="2417375" y="2605525"/>
            <a:ext cx="37512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50" name="Google Shape;150;p29"/>
          <p:cNvSpPr txBox="1"/>
          <p:nvPr>
            <p:ph idx="8" type="body"/>
          </p:nvPr>
        </p:nvSpPr>
        <p:spPr>
          <a:xfrm>
            <a:off x="342975" y="3024000"/>
            <a:ext cx="4876200" cy="14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1" name="Google Shape;151;p29"/>
          <p:cNvSpPr txBox="1"/>
          <p:nvPr>
            <p:ph idx="9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152" name="Google Shape;152;p29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3" name="Google Shape;153;p29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5544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with footer">
  <p:cSld name="CUSTOM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0"/>
          <p:cNvSpPr txBox="1"/>
          <p:nvPr>
            <p:ph type="title"/>
          </p:nvPr>
        </p:nvSpPr>
        <p:spPr>
          <a:xfrm>
            <a:off x="342900" y="457200"/>
            <a:ext cx="8458200" cy="15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56" name="Google Shape;156;p30"/>
          <p:cNvSpPr txBox="1"/>
          <p:nvPr>
            <p:ph idx="1" type="subTitle"/>
          </p:nvPr>
        </p:nvSpPr>
        <p:spPr>
          <a:xfrm>
            <a:off x="645275" y="2291984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57" name="Google Shape;157;p30"/>
          <p:cNvSpPr txBox="1"/>
          <p:nvPr>
            <p:ph idx="2" type="body"/>
          </p:nvPr>
        </p:nvSpPr>
        <p:spPr>
          <a:xfrm>
            <a:off x="342975" y="2710450"/>
            <a:ext cx="27174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58" name="Google Shape;158;p30"/>
          <p:cNvSpPr txBox="1"/>
          <p:nvPr>
            <p:ph idx="3" type="subTitle"/>
          </p:nvPr>
        </p:nvSpPr>
        <p:spPr>
          <a:xfrm>
            <a:off x="3515600" y="2291984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59" name="Google Shape;159;p30"/>
          <p:cNvSpPr txBox="1"/>
          <p:nvPr>
            <p:ph idx="4" type="body"/>
          </p:nvPr>
        </p:nvSpPr>
        <p:spPr>
          <a:xfrm>
            <a:off x="3213300" y="2710450"/>
            <a:ext cx="27174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0" name="Google Shape;160;p30"/>
          <p:cNvSpPr txBox="1"/>
          <p:nvPr>
            <p:ph idx="5" type="subTitle"/>
          </p:nvPr>
        </p:nvSpPr>
        <p:spPr>
          <a:xfrm>
            <a:off x="6385925" y="2291984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61" name="Google Shape;161;p30"/>
          <p:cNvSpPr txBox="1"/>
          <p:nvPr>
            <p:ph idx="6" type="body"/>
          </p:nvPr>
        </p:nvSpPr>
        <p:spPr>
          <a:xfrm>
            <a:off x="6083625" y="2710450"/>
            <a:ext cx="27174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62" name="Google Shape;162;p30"/>
          <p:cNvSpPr txBox="1"/>
          <p:nvPr>
            <p:ph idx="7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163" name="Google Shape;163;p30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30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5544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10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342900" y="457200"/>
            <a:ext cx="8458200" cy="15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cxnSp>
        <p:nvCxnSpPr>
          <p:cNvPr id="167" name="Google Shape;167;p31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8" name="Google Shape;168;p31"/>
          <p:cNvCxnSpPr/>
          <p:nvPr/>
        </p:nvCxnSpPr>
        <p:spPr>
          <a:xfrm>
            <a:off x="342977" y="2038918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9" name="Google Shape;169;p31"/>
          <p:cNvSpPr/>
          <p:nvPr/>
        </p:nvSpPr>
        <p:spPr>
          <a:xfrm>
            <a:off x="453727" y="2387675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1"/>
          <p:cNvSpPr txBox="1"/>
          <p:nvPr>
            <p:ph idx="1" type="subTitle"/>
          </p:nvPr>
        </p:nvSpPr>
        <p:spPr>
          <a:xfrm>
            <a:off x="645275" y="2291984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71" name="Google Shape;171;p31"/>
          <p:cNvSpPr txBox="1"/>
          <p:nvPr>
            <p:ph idx="2" type="body"/>
          </p:nvPr>
        </p:nvSpPr>
        <p:spPr>
          <a:xfrm>
            <a:off x="342975" y="2710450"/>
            <a:ext cx="27174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172" name="Google Shape;172;p31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3" name="Google Shape;173;p31"/>
          <p:cNvSpPr/>
          <p:nvPr/>
        </p:nvSpPr>
        <p:spPr>
          <a:xfrm>
            <a:off x="3324052" y="2387675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31"/>
          <p:cNvSpPr txBox="1"/>
          <p:nvPr>
            <p:ph idx="3" type="subTitle"/>
          </p:nvPr>
        </p:nvSpPr>
        <p:spPr>
          <a:xfrm>
            <a:off x="3515600" y="2291984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75" name="Google Shape;175;p31"/>
          <p:cNvSpPr txBox="1"/>
          <p:nvPr>
            <p:ph idx="4" type="body"/>
          </p:nvPr>
        </p:nvSpPr>
        <p:spPr>
          <a:xfrm>
            <a:off x="3213300" y="2710450"/>
            <a:ext cx="27174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6" name="Google Shape;176;p31"/>
          <p:cNvSpPr/>
          <p:nvPr/>
        </p:nvSpPr>
        <p:spPr>
          <a:xfrm>
            <a:off x="6194377" y="2387675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1"/>
          <p:cNvSpPr txBox="1"/>
          <p:nvPr>
            <p:ph idx="5" type="subTitle"/>
          </p:nvPr>
        </p:nvSpPr>
        <p:spPr>
          <a:xfrm>
            <a:off x="6385925" y="2291984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78" name="Google Shape;178;p31"/>
          <p:cNvSpPr txBox="1"/>
          <p:nvPr>
            <p:ph idx="6" type="body"/>
          </p:nvPr>
        </p:nvSpPr>
        <p:spPr>
          <a:xfrm>
            <a:off x="6083625" y="2710450"/>
            <a:ext cx="27174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79" name="Google Shape;179;p31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0" name="Google Shape;180;p31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5544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6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2"/>
          <p:cNvSpPr txBox="1"/>
          <p:nvPr>
            <p:ph type="title"/>
          </p:nvPr>
        </p:nvSpPr>
        <p:spPr>
          <a:xfrm>
            <a:off x="342900" y="457200"/>
            <a:ext cx="8458200" cy="15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cxnSp>
        <p:nvCxnSpPr>
          <p:cNvPr id="183" name="Google Shape;183;p32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32"/>
          <p:cNvCxnSpPr/>
          <p:nvPr/>
        </p:nvCxnSpPr>
        <p:spPr>
          <a:xfrm>
            <a:off x="342977" y="2038918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5" name="Google Shape;185;p32"/>
          <p:cNvSpPr/>
          <p:nvPr/>
        </p:nvSpPr>
        <p:spPr>
          <a:xfrm>
            <a:off x="453727" y="2387675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32"/>
          <p:cNvSpPr txBox="1"/>
          <p:nvPr>
            <p:ph idx="1" type="subTitle"/>
          </p:nvPr>
        </p:nvSpPr>
        <p:spPr>
          <a:xfrm>
            <a:off x="645275" y="2291984"/>
            <a:ext cx="36213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87" name="Google Shape;187;p32"/>
          <p:cNvSpPr txBox="1"/>
          <p:nvPr>
            <p:ph idx="2" type="body"/>
          </p:nvPr>
        </p:nvSpPr>
        <p:spPr>
          <a:xfrm>
            <a:off x="342975" y="2710450"/>
            <a:ext cx="39237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188" name="Google Shape;188;p32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" name="Google Shape;189;p32"/>
          <p:cNvSpPr/>
          <p:nvPr/>
        </p:nvSpPr>
        <p:spPr>
          <a:xfrm>
            <a:off x="4689277" y="2387675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2"/>
          <p:cNvSpPr txBox="1"/>
          <p:nvPr>
            <p:ph idx="3" type="subTitle"/>
          </p:nvPr>
        </p:nvSpPr>
        <p:spPr>
          <a:xfrm>
            <a:off x="4880825" y="2291984"/>
            <a:ext cx="36213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191" name="Google Shape;191;p32"/>
          <p:cNvSpPr txBox="1"/>
          <p:nvPr>
            <p:ph idx="4" type="body"/>
          </p:nvPr>
        </p:nvSpPr>
        <p:spPr>
          <a:xfrm>
            <a:off x="4578525" y="2710450"/>
            <a:ext cx="39237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2" name="Google Shape;192;p32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3" name="Google Shape;193;p32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5544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6_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3"/>
          <p:cNvSpPr txBox="1"/>
          <p:nvPr>
            <p:ph idx="1" type="body"/>
          </p:nvPr>
        </p:nvSpPr>
        <p:spPr>
          <a:xfrm>
            <a:off x="6696350" y="2710450"/>
            <a:ext cx="18897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96" name="Google Shape;196;p33"/>
          <p:cNvSpPr txBox="1"/>
          <p:nvPr>
            <p:ph type="title"/>
          </p:nvPr>
        </p:nvSpPr>
        <p:spPr>
          <a:xfrm>
            <a:off x="342900" y="457200"/>
            <a:ext cx="8458200" cy="15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cxnSp>
        <p:nvCxnSpPr>
          <p:cNvPr id="197" name="Google Shape;197;p33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8" name="Google Shape;198;p33"/>
          <p:cNvCxnSpPr/>
          <p:nvPr/>
        </p:nvCxnSpPr>
        <p:spPr>
          <a:xfrm>
            <a:off x="342977" y="2038918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9" name="Google Shape;199;p33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0" name="Google Shape;200;p33"/>
          <p:cNvSpPr/>
          <p:nvPr/>
        </p:nvSpPr>
        <p:spPr>
          <a:xfrm>
            <a:off x="453727" y="2387675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3"/>
          <p:cNvSpPr txBox="1"/>
          <p:nvPr>
            <p:ph idx="2" type="subTitle"/>
          </p:nvPr>
        </p:nvSpPr>
        <p:spPr>
          <a:xfrm>
            <a:off x="645275" y="2291984"/>
            <a:ext cx="15873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02" name="Google Shape;202;p33"/>
          <p:cNvSpPr txBox="1"/>
          <p:nvPr>
            <p:ph idx="3" type="body"/>
          </p:nvPr>
        </p:nvSpPr>
        <p:spPr>
          <a:xfrm>
            <a:off x="342975" y="2710450"/>
            <a:ext cx="18897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3" name="Google Shape;203;p33"/>
          <p:cNvSpPr/>
          <p:nvPr/>
        </p:nvSpPr>
        <p:spPr>
          <a:xfrm>
            <a:off x="4689277" y="2387675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3"/>
          <p:cNvSpPr txBox="1"/>
          <p:nvPr>
            <p:ph idx="4" type="subTitle"/>
          </p:nvPr>
        </p:nvSpPr>
        <p:spPr>
          <a:xfrm>
            <a:off x="4880825" y="2291984"/>
            <a:ext cx="15873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05" name="Google Shape;205;p33"/>
          <p:cNvSpPr txBox="1"/>
          <p:nvPr>
            <p:ph idx="5" type="body"/>
          </p:nvPr>
        </p:nvSpPr>
        <p:spPr>
          <a:xfrm>
            <a:off x="4578525" y="2710450"/>
            <a:ext cx="18897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6" name="Google Shape;206;p33"/>
          <p:cNvSpPr/>
          <p:nvPr/>
        </p:nvSpPr>
        <p:spPr>
          <a:xfrm>
            <a:off x="2571452" y="2387675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33"/>
          <p:cNvSpPr txBox="1"/>
          <p:nvPr>
            <p:ph idx="6" type="subTitle"/>
          </p:nvPr>
        </p:nvSpPr>
        <p:spPr>
          <a:xfrm>
            <a:off x="2763000" y="2291984"/>
            <a:ext cx="15873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08" name="Google Shape;208;p33"/>
          <p:cNvSpPr txBox="1"/>
          <p:nvPr>
            <p:ph idx="7" type="body"/>
          </p:nvPr>
        </p:nvSpPr>
        <p:spPr>
          <a:xfrm>
            <a:off x="2460700" y="2710450"/>
            <a:ext cx="1889700" cy="17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9" name="Google Shape;209;p33"/>
          <p:cNvSpPr/>
          <p:nvPr/>
        </p:nvSpPr>
        <p:spPr>
          <a:xfrm>
            <a:off x="6807102" y="2387675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3"/>
          <p:cNvSpPr txBox="1"/>
          <p:nvPr>
            <p:ph idx="8" type="subTitle"/>
          </p:nvPr>
        </p:nvSpPr>
        <p:spPr>
          <a:xfrm>
            <a:off x="6998650" y="2291984"/>
            <a:ext cx="15873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11" name="Google Shape;211;p33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33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5544">
          <p15:clr>
            <a:srgbClr val="E46962"/>
          </p15:clr>
        </p15:guide>
        <p15:guide id="2" pos="2884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footer 1">
  <p:cSld name="CUSTOM_3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/>
          <p:nvPr>
            <p:ph idx="1" type="body"/>
          </p:nvPr>
        </p:nvSpPr>
        <p:spPr>
          <a:xfrm>
            <a:off x="6129700" y="1058025"/>
            <a:ext cx="25569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5" name="Google Shape;215;p34"/>
          <p:cNvSpPr txBox="1"/>
          <p:nvPr>
            <p:ph idx="2" type="body"/>
          </p:nvPr>
        </p:nvSpPr>
        <p:spPr>
          <a:xfrm>
            <a:off x="4695000" y="1058025"/>
            <a:ext cx="13782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r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r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r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r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r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r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r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r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16" name="Google Shape;216;p34"/>
          <p:cNvSpPr txBox="1"/>
          <p:nvPr>
            <p:ph type="title"/>
          </p:nvPr>
        </p:nvSpPr>
        <p:spPr>
          <a:xfrm>
            <a:off x="457200" y="1195125"/>
            <a:ext cx="4000500" cy="26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17" name="Google Shape;217;p34"/>
          <p:cNvSpPr txBox="1"/>
          <p:nvPr>
            <p:ph idx="3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218" name="Google Shape;218;p34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9" name="Google Shape;219;p34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666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with footer 2">
  <p:cSld name="CUSTOM_3_3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5"/>
          <p:cNvSpPr txBox="1"/>
          <p:nvPr>
            <p:ph idx="1" type="body"/>
          </p:nvPr>
        </p:nvSpPr>
        <p:spPr>
          <a:xfrm>
            <a:off x="1891900" y="1058025"/>
            <a:ext cx="25569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2" name="Google Shape;222;p35"/>
          <p:cNvSpPr txBox="1"/>
          <p:nvPr>
            <p:ph idx="2" type="body"/>
          </p:nvPr>
        </p:nvSpPr>
        <p:spPr>
          <a:xfrm>
            <a:off x="457200" y="1058025"/>
            <a:ext cx="13782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r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r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r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r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r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r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r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r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3" name="Google Shape;223;p35"/>
          <p:cNvSpPr txBox="1"/>
          <p:nvPr>
            <p:ph type="title"/>
          </p:nvPr>
        </p:nvSpPr>
        <p:spPr>
          <a:xfrm>
            <a:off x="4686100" y="1195125"/>
            <a:ext cx="4000500" cy="26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24" name="Google Shape;224;p35"/>
          <p:cNvSpPr txBox="1"/>
          <p:nvPr>
            <p:ph idx="3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225" name="Google Shape;225;p35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6" name="Google Shape;226;p35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666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CUSTOM_3_2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6"/>
          <p:cNvSpPr txBox="1"/>
          <p:nvPr>
            <p:ph idx="1" type="body"/>
          </p:nvPr>
        </p:nvSpPr>
        <p:spPr>
          <a:xfrm>
            <a:off x="6129700" y="1058025"/>
            <a:ext cx="25569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29" name="Google Shape;229;p36"/>
          <p:cNvSpPr txBox="1"/>
          <p:nvPr>
            <p:ph idx="2" type="body"/>
          </p:nvPr>
        </p:nvSpPr>
        <p:spPr>
          <a:xfrm>
            <a:off x="4695000" y="1058025"/>
            <a:ext cx="13782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r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r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r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r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r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r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r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r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230" name="Google Shape;230;p36"/>
          <p:cNvCxnSpPr/>
          <p:nvPr/>
        </p:nvCxnSpPr>
        <p:spPr>
          <a:xfrm rot="10800000">
            <a:off x="4572000" y="466575"/>
            <a:ext cx="0" cy="4107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36"/>
          <p:cNvSpPr txBox="1"/>
          <p:nvPr>
            <p:ph type="title"/>
          </p:nvPr>
        </p:nvSpPr>
        <p:spPr>
          <a:xfrm>
            <a:off x="457200" y="1195125"/>
            <a:ext cx="4000500" cy="26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cxnSp>
        <p:nvCxnSpPr>
          <p:cNvPr id="232" name="Google Shape;232;p36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3" name="Google Shape;233;p36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4" name="Google Shape;234;p36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36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666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CUSTOM_3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7" name="Google Shape;237;p37"/>
          <p:cNvCxnSpPr/>
          <p:nvPr/>
        </p:nvCxnSpPr>
        <p:spPr>
          <a:xfrm rot="10800000">
            <a:off x="4572000" y="466575"/>
            <a:ext cx="0" cy="4107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8" name="Google Shape;238;p37"/>
          <p:cNvSpPr txBox="1"/>
          <p:nvPr>
            <p:ph type="title"/>
          </p:nvPr>
        </p:nvSpPr>
        <p:spPr>
          <a:xfrm>
            <a:off x="457200" y="1195125"/>
            <a:ext cx="4000500" cy="26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cxnSp>
        <p:nvCxnSpPr>
          <p:cNvPr id="239" name="Google Shape;239;p37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0" name="Google Shape;240;p37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37"/>
          <p:cNvSpPr txBox="1"/>
          <p:nvPr>
            <p:ph idx="1" type="body"/>
          </p:nvPr>
        </p:nvSpPr>
        <p:spPr>
          <a:xfrm>
            <a:off x="4933600" y="1058025"/>
            <a:ext cx="3523200" cy="302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42" name="Google Shape;242;p37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37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3_1_1"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5" name="Google Shape;245;p38"/>
          <p:cNvCxnSpPr/>
          <p:nvPr/>
        </p:nvCxnSpPr>
        <p:spPr>
          <a:xfrm rot="10800000">
            <a:off x="3319175" y="466575"/>
            <a:ext cx="0" cy="41079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6" name="Google Shape;246;p38"/>
          <p:cNvSpPr txBox="1"/>
          <p:nvPr>
            <p:ph type="title"/>
          </p:nvPr>
        </p:nvSpPr>
        <p:spPr>
          <a:xfrm>
            <a:off x="457200" y="1195125"/>
            <a:ext cx="2727300" cy="26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cxnSp>
        <p:nvCxnSpPr>
          <p:cNvPr id="247" name="Google Shape;247;p38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38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9" name="Google Shape;249;p38"/>
          <p:cNvSpPr/>
          <p:nvPr/>
        </p:nvSpPr>
        <p:spPr>
          <a:xfrm>
            <a:off x="3813602" y="1201513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38"/>
          <p:cNvSpPr txBox="1"/>
          <p:nvPr>
            <p:ph idx="1" type="subTitle"/>
          </p:nvPr>
        </p:nvSpPr>
        <p:spPr>
          <a:xfrm>
            <a:off x="4005150" y="1105813"/>
            <a:ext cx="46818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51" name="Google Shape;251;p38"/>
          <p:cNvSpPr/>
          <p:nvPr/>
        </p:nvSpPr>
        <p:spPr>
          <a:xfrm>
            <a:off x="3813602" y="1689638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8"/>
          <p:cNvSpPr txBox="1"/>
          <p:nvPr>
            <p:ph idx="2" type="subTitle"/>
          </p:nvPr>
        </p:nvSpPr>
        <p:spPr>
          <a:xfrm>
            <a:off x="4005150" y="1593938"/>
            <a:ext cx="46818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53" name="Google Shape;253;p38"/>
          <p:cNvSpPr/>
          <p:nvPr/>
        </p:nvSpPr>
        <p:spPr>
          <a:xfrm>
            <a:off x="3813602" y="2177763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8"/>
          <p:cNvSpPr txBox="1"/>
          <p:nvPr>
            <p:ph idx="3" type="subTitle"/>
          </p:nvPr>
        </p:nvSpPr>
        <p:spPr>
          <a:xfrm>
            <a:off x="4005150" y="2082063"/>
            <a:ext cx="46818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55" name="Google Shape;255;p38"/>
          <p:cNvSpPr/>
          <p:nvPr/>
        </p:nvSpPr>
        <p:spPr>
          <a:xfrm>
            <a:off x="3813602" y="2696488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38"/>
          <p:cNvSpPr txBox="1"/>
          <p:nvPr>
            <p:ph idx="4" type="subTitle"/>
          </p:nvPr>
        </p:nvSpPr>
        <p:spPr>
          <a:xfrm>
            <a:off x="4005150" y="2600788"/>
            <a:ext cx="46818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57" name="Google Shape;257;p38"/>
          <p:cNvSpPr/>
          <p:nvPr/>
        </p:nvSpPr>
        <p:spPr>
          <a:xfrm>
            <a:off x="3813602" y="3215213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38"/>
          <p:cNvSpPr txBox="1"/>
          <p:nvPr>
            <p:ph idx="5" type="subTitle"/>
          </p:nvPr>
        </p:nvSpPr>
        <p:spPr>
          <a:xfrm>
            <a:off x="4005150" y="3119513"/>
            <a:ext cx="46818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59" name="Google Shape;259;p38"/>
          <p:cNvSpPr/>
          <p:nvPr/>
        </p:nvSpPr>
        <p:spPr>
          <a:xfrm>
            <a:off x="3813602" y="3733938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8"/>
          <p:cNvSpPr txBox="1"/>
          <p:nvPr>
            <p:ph idx="6" type="subTitle"/>
          </p:nvPr>
        </p:nvSpPr>
        <p:spPr>
          <a:xfrm>
            <a:off x="4005150" y="3638238"/>
            <a:ext cx="46818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261" name="Google Shape;261;p38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38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with footer">
  <p:cSld name="CUSTOM_1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9"/>
          <p:cNvSpPr txBox="1"/>
          <p:nvPr>
            <p:ph type="title"/>
          </p:nvPr>
        </p:nvSpPr>
        <p:spPr>
          <a:xfrm>
            <a:off x="342900" y="457200"/>
            <a:ext cx="3544800" cy="41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5" name="Google Shape;265;p39"/>
          <p:cNvSpPr txBox="1"/>
          <p:nvPr>
            <p:ph idx="1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266" name="Google Shape;266;p39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7" name="Google Shape;267;p39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CUSTOM_1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0"/>
          <p:cNvSpPr txBox="1"/>
          <p:nvPr>
            <p:ph type="title"/>
          </p:nvPr>
        </p:nvSpPr>
        <p:spPr>
          <a:xfrm>
            <a:off x="342900" y="457200"/>
            <a:ext cx="3544800" cy="41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0" name="Google Shape;270;p40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1" name="Google Shape;271;p40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with footer">
  <p:cSld name="CUSTOM_7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/>
          <p:nvPr>
            <p:ph type="title"/>
          </p:nvPr>
        </p:nvSpPr>
        <p:spPr>
          <a:xfrm>
            <a:off x="342900" y="457200"/>
            <a:ext cx="8458200" cy="8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4" name="Google Shape;274;p41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5" name="Google Shape;275;p41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41"/>
          <p:cNvSpPr txBox="1"/>
          <p:nvPr>
            <p:ph idx="1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7_1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2"/>
          <p:cNvSpPr txBox="1"/>
          <p:nvPr>
            <p:ph type="title"/>
          </p:nvPr>
        </p:nvSpPr>
        <p:spPr>
          <a:xfrm>
            <a:off x="342900" y="457200"/>
            <a:ext cx="8458200" cy="8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9" name="Google Shape;279;p42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0" name="Google Shape;280;p42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header and footer">
  <p:cSld name="CUSTOM_2_2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3"/>
          <p:cNvSpPr txBox="1"/>
          <p:nvPr>
            <p:ph idx="1" type="subTitle"/>
          </p:nvPr>
        </p:nvSpPr>
        <p:spPr>
          <a:xfrm>
            <a:off x="342900" y="630425"/>
            <a:ext cx="8345700" cy="259200"/>
          </a:xfrm>
          <a:prstGeom prst="rect">
            <a:avLst/>
          </a:prstGeom>
        </p:spPr>
        <p:txBody>
          <a:bodyPr anchorCtr="0" anchor="t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283" name="Google Shape;283;p43"/>
          <p:cNvSpPr txBox="1"/>
          <p:nvPr>
            <p:ph type="title"/>
          </p:nvPr>
        </p:nvSpPr>
        <p:spPr>
          <a:xfrm>
            <a:off x="342900" y="889625"/>
            <a:ext cx="8345700" cy="3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84" name="Google Shape;284;p43"/>
          <p:cNvSpPr txBox="1"/>
          <p:nvPr>
            <p:ph idx="2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285" name="Google Shape;285;p43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43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CUSTOM_2_2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4"/>
          <p:cNvSpPr txBox="1"/>
          <p:nvPr>
            <p:ph idx="1" type="subTitle"/>
          </p:nvPr>
        </p:nvSpPr>
        <p:spPr>
          <a:xfrm>
            <a:off x="342900" y="630425"/>
            <a:ext cx="8345700" cy="259200"/>
          </a:xfrm>
          <a:prstGeom prst="rect">
            <a:avLst/>
          </a:prstGeom>
        </p:spPr>
        <p:txBody>
          <a:bodyPr anchorCtr="0" anchor="t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Light"/>
              <a:buNone/>
              <a:defRPr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289" name="Google Shape;289;p44"/>
          <p:cNvSpPr txBox="1"/>
          <p:nvPr>
            <p:ph type="title"/>
          </p:nvPr>
        </p:nvSpPr>
        <p:spPr>
          <a:xfrm>
            <a:off x="342900" y="889625"/>
            <a:ext cx="8345700" cy="3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0" name="Google Shape;290;p44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1" name="Google Shape;291;p44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with footer">
  <p:cSld name="CUSTOM_2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5"/>
          <p:cNvSpPr txBox="1"/>
          <p:nvPr>
            <p:ph type="title"/>
          </p:nvPr>
        </p:nvSpPr>
        <p:spPr>
          <a:xfrm>
            <a:off x="342900" y="457200"/>
            <a:ext cx="8343900" cy="14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4" name="Google Shape;294;p45"/>
          <p:cNvSpPr txBox="1"/>
          <p:nvPr>
            <p:ph idx="1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295" name="Google Shape;295;p45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6" name="Google Shape;296;p45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CUSTOM_2_1_2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6"/>
          <p:cNvSpPr txBox="1"/>
          <p:nvPr>
            <p:ph type="title"/>
          </p:nvPr>
        </p:nvSpPr>
        <p:spPr>
          <a:xfrm>
            <a:off x="342900" y="457200"/>
            <a:ext cx="8343900" cy="147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cxnSp>
        <p:nvCxnSpPr>
          <p:cNvPr id="299" name="Google Shape;299;p46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0" name="Google Shape;300;p46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1" name="Google Shape;301;p46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46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2_1_2_1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4" name="Google Shape;304;p47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5" name="Google Shape;305;p47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6" name="Google Shape;306;p47"/>
          <p:cNvSpPr/>
          <p:nvPr>
            <p:ph idx="2" type="pic"/>
          </p:nvPr>
        </p:nvSpPr>
        <p:spPr>
          <a:xfrm>
            <a:off x="457200" y="588788"/>
            <a:ext cx="8229600" cy="38358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47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8" name="Google Shape;308;p47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2_1_2_1_1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8"/>
          <p:cNvSpPr/>
          <p:nvPr/>
        </p:nvSpPr>
        <p:spPr>
          <a:xfrm>
            <a:off x="342900" y="1834500"/>
            <a:ext cx="2778300" cy="2734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311" name="Google Shape;311;p48"/>
          <p:cNvSpPr/>
          <p:nvPr/>
        </p:nvSpPr>
        <p:spPr>
          <a:xfrm>
            <a:off x="2045193" y="1513259"/>
            <a:ext cx="2393400" cy="2583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312" name="Google Shape;312;p48"/>
          <p:cNvSpPr/>
          <p:nvPr/>
        </p:nvSpPr>
        <p:spPr>
          <a:xfrm>
            <a:off x="4171372" y="1976202"/>
            <a:ext cx="2393400" cy="2592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313" name="Google Shape;313;p48"/>
          <p:cNvSpPr txBox="1"/>
          <p:nvPr>
            <p:ph type="title"/>
          </p:nvPr>
        </p:nvSpPr>
        <p:spPr>
          <a:xfrm>
            <a:off x="342900" y="457200"/>
            <a:ext cx="8458200" cy="7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4" name="Google Shape;314;p48"/>
          <p:cNvSpPr/>
          <p:nvPr/>
        </p:nvSpPr>
        <p:spPr>
          <a:xfrm>
            <a:off x="4712400" y="1513255"/>
            <a:ext cx="4092900" cy="170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315" name="Google Shape;315;p48"/>
          <p:cNvSpPr/>
          <p:nvPr>
            <p:ph idx="2" type="pic"/>
          </p:nvPr>
        </p:nvSpPr>
        <p:spPr>
          <a:xfrm>
            <a:off x="457200" y="1245883"/>
            <a:ext cx="1490700" cy="957300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48"/>
          <p:cNvSpPr/>
          <p:nvPr>
            <p:ph idx="3" type="pic"/>
          </p:nvPr>
        </p:nvSpPr>
        <p:spPr>
          <a:xfrm>
            <a:off x="457200" y="2354103"/>
            <a:ext cx="1934700" cy="20442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48"/>
          <p:cNvSpPr/>
          <p:nvPr>
            <p:ph idx="4" type="pic"/>
          </p:nvPr>
        </p:nvSpPr>
        <p:spPr>
          <a:xfrm>
            <a:off x="2526950" y="1640193"/>
            <a:ext cx="1785300" cy="18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18" name="Google Shape;318;p48"/>
          <p:cNvSpPr/>
          <p:nvPr>
            <p:ph idx="5" type="pic"/>
          </p:nvPr>
        </p:nvSpPr>
        <p:spPr>
          <a:xfrm>
            <a:off x="3284627" y="3602162"/>
            <a:ext cx="1299000" cy="1084200"/>
          </a:xfrm>
          <a:prstGeom prst="rect">
            <a:avLst/>
          </a:prstGeom>
          <a:noFill/>
          <a:ln>
            <a:noFill/>
          </a:ln>
        </p:spPr>
      </p:sp>
      <p:sp>
        <p:nvSpPr>
          <p:cNvPr id="319" name="Google Shape;319;p48"/>
          <p:cNvSpPr/>
          <p:nvPr>
            <p:ph idx="6" type="pic"/>
          </p:nvPr>
        </p:nvSpPr>
        <p:spPr>
          <a:xfrm>
            <a:off x="4583875" y="1245829"/>
            <a:ext cx="1716600" cy="2356200"/>
          </a:xfrm>
          <a:prstGeom prst="rect">
            <a:avLst/>
          </a:prstGeom>
          <a:noFill/>
          <a:ln>
            <a:noFill/>
          </a:ln>
        </p:spPr>
      </p:sp>
      <p:sp>
        <p:nvSpPr>
          <p:cNvPr id="320" name="Google Shape;320;p48"/>
          <p:cNvSpPr/>
          <p:nvPr>
            <p:ph idx="7" type="pic"/>
          </p:nvPr>
        </p:nvSpPr>
        <p:spPr>
          <a:xfrm>
            <a:off x="4718575" y="3753392"/>
            <a:ext cx="1299000" cy="644400"/>
          </a:xfrm>
          <a:prstGeom prst="rect">
            <a:avLst/>
          </a:prstGeom>
          <a:noFill/>
          <a:ln>
            <a:noFill/>
          </a:ln>
        </p:spPr>
      </p:sp>
      <p:sp>
        <p:nvSpPr>
          <p:cNvPr id="321" name="Google Shape;321;p48"/>
          <p:cNvSpPr/>
          <p:nvPr>
            <p:ph idx="8" type="pic"/>
          </p:nvPr>
        </p:nvSpPr>
        <p:spPr>
          <a:xfrm>
            <a:off x="6445550" y="2341822"/>
            <a:ext cx="2241300" cy="2344200"/>
          </a:xfrm>
          <a:prstGeom prst="rect">
            <a:avLst/>
          </a:prstGeom>
          <a:noFill/>
          <a:ln>
            <a:noFill/>
          </a:ln>
        </p:spPr>
      </p:sp>
      <p:sp>
        <p:nvSpPr>
          <p:cNvPr id="322" name="Google Shape;322;p48"/>
          <p:cNvSpPr/>
          <p:nvPr>
            <p:ph idx="9" type="pic"/>
          </p:nvPr>
        </p:nvSpPr>
        <p:spPr>
          <a:xfrm>
            <a:off x="7387850" y="1231200"/>
            <a:ext cx="1299000" cy="957300"/>
          </a:xfrm>
          <a:prstGeom prst="rect">
            <a:avLst/>
          </a:prstGeom>
          <a:noFill/>
          <a:ln>
            <a:noFill/>
          </a:ln>
        </p:spPr>
      </p:sp>
      <p:sp>
        <p:nvSpPr>
          <p:cNvPr id="323" name="Google Shape;323;p48"/>
          <p:cNvSpPr/>
          <p:nvPr>
            <p:ph idx="13" type="pic"/>
          </p:nvPr>
        </p:nvSpPr>
        <p:spPr>
          <a:xfrm>
            <a:off x="6445750" y="1632987"/>
            <a:ext cx="805500" cy="555900"/>
          </a:xfrm>
          <a:prstGeom prst="rect">
            <a:avLst/>
          </a:prstGeom>
          <a:noFill/>
          <a:ln>
            <a:noFill/>
          </a:ln>
        </p:spPr>
      </p:sp>
      <p:sp>
        <p:nvSpPr>
          <p:cNvPr id="324" name="Google Shape;324;p48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5" name="Google Shape;325;p48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952">
          <p15:clr>
            <a:srgbClr val="E46962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 text and two images">
  <p:cSld name="CUSTOM_2_1_1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49"/>
          <p:cNvSpPr txBox="1"/>
          <p:nvPr>
            <p:ph idx="1" type="body"/>
          </p:nvPr>
        </p:nvSpPr>
        <p:spPr>
          <a:xfrm>
            <a:off x="5969400" y="771725"/>
            <a:ext cx="21339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5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5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5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5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5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5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5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500"/>
              </a:spcBef>
              <a:spcAft>
                <a:spcPts val="5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28" name="Google Shape;328;p49"/>
          <p:cNvSpPr/>
          <p:nvPr>
            <p:ph idx="2" type="pic"/>
          </p:nvPr>
        </p:nvSpPr>
        <p:spPr>
          <a:xfrm>
            <a:off x="457200" y="1625175"/>
            <a:ext cx="5345400" cy="27993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49"/>
          <p:cNvSpPr/>
          <p:nvPr>
            <p:ph idx="3" type="pic"/>
          </p:nvPr>
        </p:nvSpPr>
        <p:spPr>
          <a:xfrm>
            <a:off x="5943600" y="1635225"/>
            <a:ext cx="2743200" cy="2799300"/>
          </a:xfrm>
          <a:prstGeom prst="rect">
            <a:avLst/>
          </a:prstGeom>
          <a:noFill/>
          <a:ln>
            <a:noFill/>
          </a:ln>
        </p:spPr>
      </p:sp>
      <p:sp>
        <p:nvSpPr>
          <p:cNvPr id="330" name="Google Shape;330;p49"/>
          <p:cNvSpPr txBox="1"/>
          <p:nvPr>
            <p:ph idx="4" type="subTitle"/>
          </p:nvPr>
        </p:nvSpPr>
        <p:spPr>
          <a:xfrm>
            <a:off x="645275" y="479984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331" name="Google Shape;331;p49"/>
          <p:cNvSpPr txBox="1"/>
          <p:nvPr>
            <p:ph idx="5" type="subTitle"/>
          </p:nvPr>
        </p:nvSpPr>
        <p:spPr>
          <a:xfrm>
            <a:off x="3515675" y="479984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332" name="Google Shape;332;p49"/>
          <p:cNvSpPr txBox="1"/>
          <p:nvPr>
            <p:ph idx="6" type="subTitle"/>
          </p:nvPr>
        </p:nvSpPr>
        <p:spPr>
          <a:xfrm>
            <a:off x="6386075" y="479984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333" name="Google Shape;333;p49"/>
          <p:cNvSpPr txBox="1"/>
          <p:nvPr>
            <p:ph idx="7" type="body"/>
          </p:nvPr>
        </p:nvSpPr>
        <p:spPr>
          <a:xfrm>
            <a:off x="3156150" y="771725"/>
            <a:ext cx="21339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5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5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5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5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5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5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5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500"/>
              </a:spcBef>
              <a:spcAft>
                <a:spcPts val="5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34" name="Google Shape;334;p49"/>
          <p:cNvSpPr txBox="1"/>
          <p:nvPr>
            <p:ph idx="8" type="body"/>
          </p:nvPr>
        </p:nvSpPr>
        <p:spPr>
          <a:xfrm>
            <a:off x="342975" y="771725"/>
            <a:ext cx="21339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5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5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5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5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5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5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5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500"/>
              </a:spcBef>
              <a:spcAft>
                <a:spcPts val="5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35" name="Google Shape;335;p49"/>
          <p:cNvSpPr txBox="1"/>
          <p:nvPr>
            <p:ph idx="9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336" name="Google Shape;336;p49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7" name="Google Shape;337;p49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2_1_1_1"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0"/>
          <p:cNvSpPr txBox="1"/>
          <p:nvPr>
            <p:ph idx="1" type="body"/>
          </p:nvPr>
        </p:nvSpPr>
        <p:spPr>
          <a:xfrm>
            <a:off x="6083625" y="3343625"/>
            <a:ext cx="27174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0" name="Google Shape;340;p50"/>
          <p:cNvSpPr txBox="1"/>
          <p:nvPr>
            <p:ph type="title"/>
          </p:nvPr>
        </p:nvSpPr>
        <p:spPr>
          <a:xfrm>
            <a:off x="342900" y="452925"/>
            <a:ext cx="84582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341" name="Google Shape;341;p50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50"/>
          <p:cNvCxnSpPr/>
          <p:nvPr/>
        </p:nvCxnSpPr>
        <p:spPr>
          <a:xfrm>
            <a:off x="342977" y="1266068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3" name="Google Shape;343;p50"/>
          <p:cNvSpPr/>
          <p:nvPr/>
        </p:nvSpPr>
        <p:spPr>
          <a:xfrm>
            <a:off x="453727" y="3020850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50"/>
          <p:cNvSpPr txBox="1"/>
          <p:nvPr>
            <p:ph idx="2" type="subTitle"/>
          </p:nvPr>
        </p:nvSpPr>
        <p:spPr>
          <a:xfrm>
            <a:off x="645275" y="2925159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345" name="Google Shape;345;p50"/>
          <p:cNvSpPr txBox="1"/>
          <p:nvPr>
            <p:ph idx="3" type="body"/>
          </p:nvPr>
        </p:nvSpPr>
        <p:spPr>
          <a:xfrm>
            <a:off x="342975" y="3343625"/>
            <a:ext cx="27174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6" name="Google Shape;346;p50"/>
          <p:cNvSpPr/>
          <p:nvPr/>
        </p:nvSpPr>
        <p:spPr>
          <a:xfrm>
            <a:off x="3324052" y="3020850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50"/>
          <p:cNvSpPr txBox="1"/>
          <p:nvPr>
            <p:ph idx="4" type="subTitle"/>
          </p:nvPr>
        </p:nvSpPr>
        <p:spPr>
          <a:xfrm>
            <a:off x="3515600" y="2925159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348" name="Google Shape;348;p50"/>
          <p:cNvSpPr txBox="1"/>
          <p:nvPr>
            <p:ph idx="5" type="body"/>
          </p:nvPr>
        </p:nvSpPr>
        <p:spPr>
          <a:xfrm>
            <a:off x="3213300" y="3343625"/>
            <a:ext cx="27174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9" name="Google Shape;349;p50"/>
          <p:cNvSpPr/>
          <p:nvPr/>
        </p:nvSpPr>
        <p:spPr>
          <a:xfrm>
            <a:off x="6194377" y="3020850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50"/>
          <p:cNvSpPr txBox="1"/>
          <p:nvPr>
            <p:ph idx="6" type="subTitle"/>
          </p:nvPr>
        </p:nvSpPr>
        <p:spPr>
          <a:xfrm>
            <a:off x="6385925" y="2925159"/>
            <a:ext cx="24150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351" name="Google Shape;351;p50"/>
          <p:cNvSpPr/>
          <p:nvPr>
            <p:ph idx="7" type="pic"/>
          </p:nvPr>
        </p:nvSpPr>
        <p:spPr>
          <a:xfrm>
            <a:off x="6194375" y="1494125"/>
            <a:ext cx="2492400" cy="1300800"/>
          </a:xfrm>
          <a:prstGeom prst="rect">
            <a:avLst/>
          </a:prstGeom>
          <a:noFill/>
          <a:ln>
            <a:noFill/>
          </a:ln>
        </p:spPr>
      </p:sp>
      <p:sp>
        <p:nvSpPr>
          <p:cNvPr id="352" name="Google Shape;352;p50"/>
          <p:cNvSpPr/>
          <p:nvPr>
            <p:ph idx="8" type="pic"/>
          </p:nvPr>
        </p:nvSpPr>
        <p:spPr>
          <a:xfrm>
            <a:off x="455475" y="1494125"/>
            <a:ext cx="2492400" cy="1300800"/>
          </a:xfrm>
          <a:prstGeom prst="rect">
            <a:avLst/>
          </a:prstGeom>
          <a:noFill/>
          <a:ln>
            <a:noFill/>
          </a:ln>
        </p:spPr>
      </p:sp>
      <p:sp>
        <p:nvSpPr>
          <p:cNvPr id="353" name="Google Shape;353;p50"/>
          <p:cNvSpPr/>
          <p:nvPr>
            <p:ph idx="9" type="pic"/>
          </p:nvPr>
        </p:nvSpPr>
        <p:spPr>
          <a:xfrm>
            <a:off x="3324925" y="1494125"/>
            <a:ext cx="2492400" cy="1300800"/>
          </a:xfrm>
          <a:prstGeom prst="rect">
            <a:avLst/>
          </a:prstGeom>
          <a:noFill/>
          <a:ln>
            <a:noFill/>
          </a:ln>
        </p:spPr>
      </p:sp>
      <p:sp>
        <p:nvSpPr>
          <p:cNvPr id="354" name="Google Shape;354;p50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5" name="Google Shape;355;p50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2_1_1_1_1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1"/>
          <p:cNvSpPr txBox="1"/>
          <p:nvPr>
            <p:ph type="title"/>
          </p:nvPr>
        </p:nvSpPr>
        <p:spPr>
          <a:xfrm>
            <a:off x="342900" y="452925"/>
            <a:ext cx="8458200" cy="7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358" name="Google Shape;358;p51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9" name="Google Shape;359;p51"/>
          <p:cNvCxnSpPr/>
          <p:nvPr/>
        </p:nvCxnSpPr>
        <p:spPr>
          <a:xfrm>
            <a:off x="342977" y="1266068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0" name="Google Shape;360;p51"/>
          <p:cNvSpPr/>
          <p:nvPr>
            <p:ph idx="2" type="pic"/>
          </p:nvPr>
        </p:nvSpPr>
        <p:spPr>
          <a:xfrm>
            <a:off x="455475" y="1494125"/>
            <a:ext cx="3621300" cy="13008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51"/>
          <p:cNvSpPr/>
          <p:nvPr/>
        </p:nvSpPr>
        <p:spPr>
          <a:xfrm>
            <a:off x="453727" y="3020850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51"/>
          <p:cNvSpPr txBox="1"/>
          <p:nvPr>
            <p:ph idx="1" type="subTitle"/>
          </p:nvPr>
        </p:nvSpPr>
        <p:spPr>
          <a:xfrm>
            <a:off x="645275" y="2925159"/>
            <a:ext cx="36213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363" name="Google Shape;363;p51"/>
          <p:cNvSpPr txBox="1"/>
          <p:nvPr>
            <p:ph idx="3" type="body"/>
          </p:nvPr>
        </p:nvSpPr>
        <p:spPr>
          <a:xfrm>
            <a:off x="342975" y="3343625"/>
            <a:ext cx="39237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4" name="Google Shape;364;p51"/>
          <p:cNvSpPr/>
          <p:nvPr/>
        </p:nvSpPr>
        <p:spPr>
          <a:xfrm>
            <a:off x="4689277" y="3020850"/>
            <a:ext cx="132900" cy="132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51"/>
          <p:cNvSpPr txBox="1"/>
          <p:nvPr>
            <p:ph idx="4" type="subTitle"/>
          </p:nvPr>
        </p:nvSpPr>
        <p:spPr>
          <a:xfrm>
            <a:off x="5261825" y="2925159"/>
            <a:ext cx="36213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Mono Medium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Mono Medium"/>
              <a:buNone/>
              <a:defRPr/>
            </a:lvl9pPr>
          </a:lstStyle>
          <a:p/>
        </p:txBody>
      </p:sp>
      <p:sp>
        <p:nvSpPr>
          <p:cNvPr id="366" name="Google Shape;366;p51"/>
          <p:cNvSpPr txBox="1"/>
          <p:nvPr>
            <p:ph idx="5" type="body"/>
          </p:nvPr>
        </p:nvSpPr>
        <p:spPr>
          <a:xfrm>
            <a:off x="4959525" y="3343625"/>
            <a:ext cx="3923700" cy="10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7" name="Google Shape;367;p51"/>
          <p:cNvSpPr/>
          <p:nvPr>
            <p:ph idx="6" type="pic"/>
          </p:nvPr>
        </p:nvSpPr>
        <p:spPr>
          <a:xfrm>
            <a:off x="5070275" y="1494125"/>
            <a:ext cx="3621300" cy="130080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51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Google Shape;369;p51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 text">
  <p:cSld name="CUSTOM_4"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2"/>
          <p:cNvSpPr txBox="1"/>
          <p:nvPr>
            <p:ph idx="1" type="subTitle"/>
          </p:nvPr>
        </p:nvSpPr>
        <p:spPr>
          <a:xfrm>
            <a:off x="342925" y="457200"/>
            <a:ext cx="4068000" cy="27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372" name="Google Shape;372;p52"/>
          <p:cNvSpPr txBox="1"/>
          <p:nvPr>
            <p:ph idx="2" type="subTitle"/>
          </p:nvPr>
        </p:nvSpPr>
        <p:spPr>
          <a:xfrm>
            <a:off x="4724500" y="457200"/>
            <a:ext cx="2506500" cy="27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373" name="Google Shape;373;p52"/>
          <p:cNvSpPr txBox="1"/>
          <p:nvPr>
            <p:ph idx="3" type="subTitle"/>
          </p:nvPr>
        </p:nvSpPr>
        <p:spPr>
          <a:xfrm>
            <a:off x="7494500" y="457200"/>
            <a:ext cx="1192500" cy="27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2000"/>
              <a:buFont typeface="IBM Plex Sans Light"/>
              <a:buNone/>
              <a:defRPr sz="2000"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374" name="Google Shape;374;p52"/>
          <p:cNvSpPr txBox="1"/>
          <p:nvPr>
            <p:ph idx="4" type="body"/>
          </p:nvPr>
        </p:nvSpPr>
        <p:spPr>
          <a:xfrm>
            <a:off x="342925" y="3553200"/>
            <a:ext cx="4068000" cy="10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75" name="Google Shape;375;p52"/>
          <p:cNvSpPr txBox="1"/>
          <p:nvPr>
            <p:ph idx="5" type="body"/>
          </p:nvPr>
        </p:nvSpPr>
        <p:spPr>
          <a:xfrm>
            <a:off x="4724500" y="3553200"/>
            <a:ext cx="2506500" cy="10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76" name="Google Shape;376;p52"/>
          <p:cNvSpPr txBox="1"/>
          <p:nvPr>
            <p:ph idx="6" type="body"/>
          </p:nvPr>
        </p:nvSpPr>
        <p:spPr>
          <a:xfrm>
            <a:off x="7494400" y="3553200"/>
            <a:ext cx="1192500" cy="101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377" name="Google Shape;377;p52"/>
          <p:cNvSpPr txBox="1"/>
          <p:nvPr>
            <p:ph idx="7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378" name="Google Shape;378;p52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9" name="Google Shape;379;p52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lage elements">
  <p:cSld name="CUSTOM_5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3"/>
          <p:cNvSpPr txBox="1"/>
          <p:nvPr>
            <p:ph type="title"/>
          </p:nvPr>
        </p:nvSpPr>
        <p:spPr>
          <a:xfrm>
            <a:off x="342900" y="452925"/>
            <a:ext cx="8354400" cy="150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82" name="Google Shape;382;p53"/>
          <p:cNvSpPr txBox="1"/>
          <p:nvPr>
            <p:ph idx="1" type="subTitle"/>
          </p:nvPr>
        </p:nvSpPr>
        <p:spPr>
          <a:xfrm>
            <a:off x="342900" y="3868525"/>
            <a:ext cx="1953300" cy="259200"/>
          </a:xfrm>
          <a:prstGeom prst="rect">
            <a:avLst/>
          </a:prstGeom>
        </p:spPr>
        <p:txBody>
          <a:bodyPr anchorCtr="0" anchor="t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Sans Medium"/>
              <a:buNone/>
              <a:defRPr sz="8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3" name="Google Shape;383;p53"/>
          <p:cNvSpPr txBox="1"/>
          <p:nvPr>
            <p:ph idx="2" type="subTitle"/>
          </p:nvPr>
        </p:nvSpPr>
        <p:spPr>
          <a:xfrm>
            <a:off x="2473100" y="3868525"/>
            <a:ext cx="1953300" cy="259200"/>
          </a:xfrm>
          <a:prstGeom prst="rect">
            <a:avLst/>
          </a:prstGeom>
        </p:spPr>
        <p:txBody>
          <a:bodyPr anchorCtr="0" anchor="t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Sans Medium"/>
              <a:buNone/>
              <a:defRPr sz="8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4" name="Google Shape;384;p53"/>
          <p:cNvSpPr txBox="1"/>
          <p:nvPr>
            <p:ph idx="3" type="subTitle"/>
          </p:nvPr>
        </p:nvSpPr>
        <p:spPr>
          <a:xfrm>
            <a:off x="4603300" y="3868525"/>
            <a:ext cx="1953300" cy="259200"/>
          </a:xfrm>
          <a:prstGeom prst="rect">
            <a:avLst/>
          </a:prstGeom>
        </p:spPr>
        <p:txBody>
          <a:bodyPr anchorCtr="0" anchor="t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Sans Medium"/>
              <a:buNone/>
              <a:defRPr sz="8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5" name="Google Shape;385;p53"/>
          <p:cNvSpPr txBox="1"/>
          <p:nvPr>
            <p:ph idx="4" type="subTitle"/>
          </p:nvPr>
        </p:nvSpPr>
        <p:spPr>
          <a:xfrm>
            <a:off x="6733500" y="3868525"/>
            <a:ext cx="1953300" cy="259200"/>
          </a:xfrm>
          <a:prstGeom prst="rect">
            <a:avLst/>
          </a:prstGeom>
        </p:spPr>
        <p:txBody>
          <a:bodyPr anchorCtr="0" anchor="t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Sans Medium"/>
              <a:buNone/>
              <a:defRPr sz="8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6" name="Google Shape;386;p53"/>
          <p:cNvSpPr txBox="1"/>
          <p:nvPr>
            <p:ph idx="5" type="subTitle"/>
          </p:nvPr>
        </p:nvSpPr>
        <p:spPr>
          <a:xfrm>
            <a:off x="342900" y="4799170"/>
            <a:ext cx="4239900" cy="2739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2pPr>
            <a:lvl3pPr lvl="2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3pPr>
            <a:lvl4pPr lvl="3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4pPr>
            <a:lvl5pPr lvl="4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5pPr>
            <a:lvl6pPr lvl="5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6pPr>
            <a:lvl7pPr lvl="6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7pPr>
            <a:lvl8pPr lvl="7">
              <a:spcBef>
                <a:spcPts val="400"/>
              </a:spcBef>
              <a:spcAft>
                <a:spcPts val="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8pPr>
            <a:lvl9pPr lvl="8">
              <a:spcBef>
                <a:spcPts val="400"/>
              </a:spcBef>
              <a:spcAft>
                <a:spcPts val="400"/>
              </a:spcAft>
              <a:buSzPts val="800"/>
              <a:buFont typeface="IBM Plex Mono Light"/>
              <a:buNone/>
              <a:defRPr sz="800">
                <a:latin typeface="IBM Plex Mono Light"/>
                <a:ea typeface="IBM Plex Mono Light"/>
                <a:cs typeface="IBM Plex Mono Light"/>
                <a:sym typeface="IBM Plex Mono Light"/>
              </a:defRPr>
            </a:lvl9pPr>
          </a:lstStyle>
          <a:p/>
        </p:txBody>
      </p:sp>
      <p:sp>
        <p:nvSpPr>
          <p:cNvPr id="387" name="Google Shape;387;p53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8" name="Google Shape;388;p53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USTOM_9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4"/>
          <p:cNvSpPr txBox="1"/>
          <p:nvPr>
            <p:ph idx="1" type="body"/>
          </p:nvPr>
        </p:nvSpPr>
        <p:spPr>
          <a:xfrm>
            <a:off x="457200" y="3899675"/>
            <a:ext cx="5192400" cy="66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1" name="Google Shape;391;p54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r">
              <a:buNone/>
              <a:defRPr sz="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2" name="Google Shape;392;p54"/>
          <p:cNvSpPr/>
          <p:nvPr/>
        </p:nvSpPr>
        <p:spPr>
          <a:xfrm flipH="1">
            <a:off x="8686802" y="4860600"/>
            <a:ext cx="118500" cy="1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column image and title grid">
  <p:cSld name="CUSTOM_2_3"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6"/>
          <p:cNvSpPr txBox="1"/>
          <p:nvPr>
            <p:ph idx="12" type="sldNum"/>
          </p:nvPr>
        </p:nvSpPr>
        <p:spPr>
          <a:xfrm>
            <a:off x="8171425" y="4663225"/>
            <a:ext cx="8250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6" name="Google Shape;396;p56"/>
          <p:cNvSpPr/>
          <p:nvPr/>
        </p:nvSpPr>
        <p:spPr>
          <a:xfrm>
            <a:off x="0" y="1714500"/>
            <a:ext cx="2286000" cy="1714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ama ExtraLight"/>
              <a:ea typeface="Georama ExtraLight"/>
              <a:cs typeface="Georama ExtraLight"/>
              <a:sym typeface="Georama ExtraLight"/>
            </a:endParaRPr>
          </a:p>
        </p:txBody>
      </p:sp>
      <p:sp>
        <p:nvSpPr>
          <p:cNvPr id="397" name="Google Shape;397;p56"/>
          <p:cNvSpPr/>
          <p:nvPr/>
        </p:nvSpPr>
        <p:spPr>
          <a:xfrm>
            <a:off x="2286038" y="0"/>
            <a:ext cx="2286000" cy="171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ama ExtraLight"/>
              <a:ea typeface="Georama ExtraLight"/>
              <a:cs typeface="Georama ExtraLight"/>
              <a:sym typeface="Georama ExtraLight"/>
            </a:endParaRPr>
          </a:p>
        </p:txBody>
      </p:sp>
      <p:sp>
        <p:nvSpPr>
          <p:cNvPr id="398" name="Google Shape;398;p56"/>
          <p:cNvSpPr/>
          <p:nvPr/>
        </p:nvSpPr>
        <p:spPr>
          <a:xfrm>
            <a:off x="2286038" y="3429000"/>
            <a:ext cx="2286000" cy="171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ama ExtraLight"/>
              <a:ea typeface="Georama ExtraLight"/>
              <a:cs typeface="Georama ExtraLight"/>
              <a:sym typeface="Georama ExtraLight"/>
            </a:endParaRPr>
          </a:p>
        </p:txBody>
      </p:sp>
      <p:sp>
        <p:nvSpPr>
          <p:cNvPr id="399" name="Google Shape;399;p56"/>
          <p:cNvSpPr/>
          <p:nvPr/>
        </p:nvSpPr>
        <p:spPr>
          <a:xfrm>
            <a:off x="4572075" y="1714500"/>
            <a:ext cx="2286000" cy="1714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ama ExtraLight"/>
              <a:ea typeface="Georama ExtraLight"/>
              <a:cs typeface="Georama ExtraLight"/>
              <a:sym typeface="Georama ExtraLight"/>
            </a:endParaRPr>
          </a:p>
        </p:txBody>
      </p:sp>
      <p:sp>
        <p:nvSpPr>
          <p:cNvPr id="400" name="Google Shape;400;p56"/>
          <p:cNvSpPr/>
          <p:nvPr/>
        </p:nvSpPr>
        <p:spPr>
          <a:xfrm>
            <a:off x="6858113" y="0"/>
            <a:ext cx="2286000" cy="171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ama ExtraLight"/>
              <a:ea typeface="Georama ExtraLight"/>
              <a:cs typeface="Georama ExtraLight"/>
              <a:sym typeface="Georama ExtraLight"/>
            </a:endParaRPr>
          </a:p>
        </p:txBody>
      </p:sp>
      <p:sp>
        <p:nvSpPr>
          <p:cNvPr id="401" name="Google Shape;401;p56"/>
          <p:cNvSpPr/>
          <p:nvPr/>
        </p:nvSpPr>
        <p:spPr>
          <a:xfrm>
            <a:off x="6858113" y="3429000"/>
            <a:ext cx="2286000" cy="1714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ama ExtraLight"/>
              <a:ea typeface="Georama ExtraLight"/>
              <a:cs typeface="Georama ExtraLight"/>
              <a:sym typeface="Georama ExtraLight"/>
            </a:endParaRPr>
          </a:p>
        </p:txBody>
      </p:sp>
      <p:sp>
        <p:nvSpPr>
          <p:cNvPr id="402" name="Google Shape;402;p56"/>
          <p:cNvSpPr/>
          <p:nvPr>
            <p:ph idx="2" type="pic"/>
          </p:nvPr>
        </p:nvSpPr>
        <p:spPr>
          <a:xfrm>
            <a:off x="25" y="0"/>
            <a:ext cx="2286000" cy="1714500"/>
          </a:xfrm>
          <a:prstGeom prst="rect">
            <a:avLst/>
          </a:prstGeom>
          <a:noFill/>
          <a:ln>
            <a:noFill/>
          </a:ln>
        </p:spPr>
      </p:sp>
      <p:sp>
        <p:nvSpPr>
          <p:cNvPr id="403" name="Google Shape;403;p56"/>
          <p:cNvSpPr/>
          <p:nvPr>
            <p:ph idx="3" type="pic"/>
          </p:nvPr>
        </p:nvSpPr>
        <p:spPr>
          <a:xfrm>
            <a:off x="4572075" y="0"/>
            <a:ext cx="2286000" cy="1714500"/>
          </a:xfrm>
          <a:prstGeom prst="rect">
            <a:avLst/>
          </a:prstGeom>
          <a:noFill/>
          <a:ln>
            <a:noFill/>
          </a:ln>
        </p:spPr>
      </p:sp>
      <p:sp>
        <p:nvSpPr>
          <p:cNvPr id="404" name="Google Shape;404;p56"/>
          <p:cNvSpPr/>
          <p:nvPr>
            <p:ph idx="4" type="pic"/>
          </p:nvPr>
        </p:nvSpPr>
        <p:spPr>
          <a:xfrm>
            <a:off x="25" y="3429000"/>
            <a:ext cx="2286000" cy="1714500"/>
          </a:xfrm>
          <a:prstGeom prst="rect">
            <a:avLst/>
          </a:prstGeom>
          <a:noFill/>
          <a:ln>
            <a:noFill/>
          </a:ln>
        </p:spPr>
      </p:sp>
      <p:sp>
        <p:nvSpPr>
          <p:cNvPr id="405" name="Google Shape;405;p56"/>
          <p:cNvSpPr/>
          <p:nvPr>
            <p:ph idx="5" type="pic"/>
          </p:nvPr>
        </p:nvSpPr>
        <p:spPr>
          <a:xfrm>
            <a:off x="4572075" y="3429000"/>
            <a:ext cx="2286000" cy="1714500"/>
          </a:xfrm>
          <a:prstGeom prst="rect">
            <a:avLst/>
          </a:prstGeom>
          <a:noFill/>
          <a:ln>
            <a:noFill/>
          </a:ln>
        </p:spPr>
      </p:sp>
      <p:sp>
        <p:nvSpPr>
          <p:cNvPr id="406" name="Google Shape;406;p56"/>
          <p:cNvSpPr/>
          <p:nvPr>
            <p:ph idx="6" type="pic"/>
          </p:nvPr>
        </p:nvSpPr>
        <p:spPr>
          <a:xfrm>
            <a:off x="2286050" y="1714500"/>
            <a:ext cx="2286000" cy="1714500"/>
          </a:xfrm>
          <a:prstGeom prst="rect">
            <a:avLst/>
          </a:prstGeom>
          <a:noFill/>
          <a:ln>
            <a:noFill/>
          </a:ln>
        </p:spPr>
      </p:sp>
      <p:sp>
        <p:nvSpPr>
          <p:cNvPr id="407" name="Google Shape;407;p56"/>
          <p:cNvSpPr/>
          <p:nvPr>
            <p:ph idx="7" type="pic"/>
          </p:nvPr>
        </p:nvSpPr>
        <p:spPr>
          <a:xfrm>
            <a:off x="6858100" y="1714500"/>
            <a:ext cx="2286000" cy="17145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56"/>
          <p:cNvSpPr txBox="1"/>
          <p:nvPr>
            <p:ph idx="1" type="subTitle"/>
          </p:nvPr>
        </p:nvSpPr>
        <p:spPr>
          <a:xfrm>
            <a:off x="207025" y="1930950"/>
            <a:ext cx="1872000" cy="12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2pPr>
            <a:lvl3pPr lvl="2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8pPr>
            <a:lvl9pPr lvl="8" algn="ctr">
              <a:spcBef>
                <a:spcPts val="400"/>
              </a:spcBef>
              <a:spcAft>
                <a:spcPts val="400"/>
              </a:spcAft>
              <a:buSzPts val="1000"/>
              <a:buNone/>
              <a:defRPr/>
            </a:lvl9pPr>
          </a:lstStyle>
          <a:p/>
        </p:txBody>
      </p:sp>
      <p:sp>
        <p:nvSpPr>
          <p:cNvPr id="409" name="Google Shape;409;p56"/>
          <p:cNvSpPr txBox="1"/>
          <p:nvPr>
            <p:ph idx="8" type="subTitle"/>
          </p:nvPr>
        </p:nvSpPr>
        <p:spPr>
          <a:xfrm>
            <a:off x="2493050" y="3645450"/>
            <a:ext cx="1872000" cy="12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2pPr>
            <a:lvl3pPr lvl="2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8pPr>
            <a:lvl9pPr lvl="8" algn="ctr">
              <a:spcBef>
                <a:spcPts val="400"/>
              </a:spcBef>
              <a:spcAft>
                <a:spcPts val="400"/>
              </a:spcAft>
              <a:buSzPts val="1000"/>
              <a:buNone/>
              <a:defRPr/>
            </a:lvl9pPr>
          </a:lstStyle>
          <a:p/>
        </p:txBody>
      </p:sp>
      <p:sp>
        <p:nvSpPr>
          <p:cNvPr id="410" name="Google Shape;410;p56"/>
          <p:cNvSpPr txBox="1"/>
          <p:nvPr>
            <p:ph idx="9" type="subTitle"/>
          </p:nvPr>
        </p:nvSpPr>
        <p:spPr>
          <a:xfrm>
            <a:off x="4779075" y="1930950"/>
            <a:ext cx="1872000" cy="12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2pPr>
            <a:lvl3pPr lvl="2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8pPr>
            <a:lvl9pPr lvl="8" algn="ctr">
              <a:spcBef>
                <a:spcPts val="400"/>
              </a:spcBef>
              <a:spcAft>
                <a:spcPts val="400"/>
              </a:spcAft>
              <a:buSzPts val="1000"/>
              <a:buNone/>
              <a:defRPr/>
            </a:lvl9pPr>
          </a:lstStyle>
          <a:p/>
        </p:txBody>
      </p:sp>
      <p:sp>
        <p:nvSpPr>
          <p:cNvPr id="411" name="Google Shape;411;p56"/>
          <p:cNvSpPr txBox="1"/>
          <p:nvPr>
            <p:ph idx="13" type="subTitle"/>
          </p:nvPr>
        </p:nvSpPr>
        <p:spPr>
          <a:xfrm>
            <a:off x="2493050" y="216450"/>
            <a:ext cx="1872000" cy="12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2pPr>
            <a:lvl3pPr lvl="2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8pPr>
            <a:lvl9pPr lvl="8" algn="ctr">
              <a:spcBef>
                <a:spcPts val="400"/>
              </a:spcBef>
              <a:spcAft>
                <a:spcPts val="400"/>
              </a:spcAft>
              <a:buSzPts val="1000"/>
              <a:buNone/>
              <a:defRPr/>
            </a:lvl9pPr>
          </a:lstStyle>
          <a:p/>
        </p:txBody>
      </p:sp>
      <p:sp>
        <p:nvSpPr>
          <p:cNvPr id="412" name="Google Shape;412;p56"/>
          <p:cNvSpPr txBox="1"/>
          <p:nvPr>
            <p:ph idx="14" type="subTitle"/>
          </p:nvPr>
        </p:nvSpPr>
        <p:spPr>
          <a:xfrm>
            <a:off x="7065100" y="216450"/>
            <a:ext cx="1872000" cy="12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2pPr>
            <a:lvl3pPr lvl="2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8pPr>
            <a:lvl9pPr lvl="8" algn="ctr">
              <a:spcBef>
                <a:spcPts val="400"/>
              </a:spcBef>
              <a:spcAft>
                <a:spcPts val="400"/>
              </a:spcAft>
              <a:buSzPts val="1000"/>
              <a:buNone/>
              <a:defRPr/>
            </a:lvl9pPr>
          </a:lstStyle>
          <a:p/>
        </p:txBody>
      </p:sp>
      <p:sp>
        <p:nvSpPr>
          <p:cNvPr id="413" name="Google Shape;413;p56"/>
          <p:cNvSpPr txBox="1"/>
          <p:nvPr>
            <p:ph idx="15" type="subTitle"/>
          </p:nvPr>
        </p:nvSpPr>
        <p:spPr>
          <a:xfrm>
            <a:off x="7065100" y="3645450"/>
            <a:ext cx="1872000" cy="12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2pPr>
            <a:lvl3pPr lvl="2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3pPr>
            <a:lvl4pPr lvl="3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4pPr>
            <a:lvl5pPr lvl="4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5pPr>
            <a:lvl6pPr lvl="5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6pPr>
            <a:lvl7pPr lvl="6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7pPr>
            <a:lvl8pPr lvl="7" algn="ctr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8pPr>
            <a:lvl9pPr lvl="8" algn="ctr">
              <a:spcBef>
                <a:spcPts val="400"/>
              </a:spcBef>
              <a:spcAft>
                <a:spcPts val="400"/>
              </a:spcAft>
              <a:buSzPts val="1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lor Use">
  <p:cSld name="SECTION_TITLE_AND_DESCRIPTION_2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7"/>
          <p:cNvSpPr/>
          <p:nvPr>
            <p:ph idx="2" type="pic"/>
          </p:nvPr>
        </p:nvSpPr>
        <p:spPr>
          <a:xfrm>
            <a:off x="6044400" y="2376600"/>
            <a:ext cx="2838300" cy="2138400"/>
          </a:xfrm>
          <a:prstGeom prst="rect">
            <a:avLst/>
          </a:prstGeom>
          <a:noFill/>
          <a:ln>
            <a:noFill/>
          </a:ln>
        </p:spPr>
      </p:sp>
      <p:sp>
        <p:nvSpPr>
          <p:cNvPr id="416" name="Google Shape;416;p57"/>
          <p:cNvSpPr/>
          <p:nvPr>
            <p:ph idx="3" type="pic"/>
          </p:nvPr>
        </p:nvSpPr>
        <p:spPr>
          <a:xfrm>
            <a:off x="6044400" y="237000"/>
            <a:ext cx="2838300" cy="2138400"/>
          </a:xfrm>
          <a:prstGeom prst="rect">
            <a:avLst/>
          </a:prstGeom>
          <a:noFill/>
          <a:ln>
            <a:noFill/>
          </a:ln>
        </p:spPr>
      </p:sp>
      <p:sp>
        <p:nvSpPr>
          <p:cNvPr id="417" name="Google Shape;417;p57"/>
          <p:cNvSpPr/>
          <p:nvPr>
            <p:ph idx="4" type="pic"/>
          </p:nvPr>
        </p:nvSpPr>
        <p:spPr>
          <a:xfrm>
            <a:off x="3191400" y="2377325"/>
            <a:ext cx="2853000" cy="2138400"/>
          </a:xfrm>
          <a:prstGeom prst="rect">
            <a:avLst/>
          </a:prstGeom>
          <a:noFill/>
          <a:ln>
            <a:noFill/>
          </a:ln>
        </p:spPr>
      </p:sp>
      <p:sp>
        <p:nvSpPr>
          <p:cNvPr id="418" name="Google Shape;418;p57"/>
          <p:cNvSpPr/>
          <p:nvPr>
            <p:ph idx="5" type="pic"/>
          </p:nvPr>
        </p:nvSpPr>
        <p:spPr>
          <a:xfrm>
            <a:off x="3191400" y="237725"/>
            <a:ext cx="2853000" cy="2138400"/>
          </a:xfrm>
          <a:prstGeom prst="rect">
            <a:avLst/>
          </a:prstGeom>
          <a:noFill/>
          <a:ln>
            <a:noFill/>
          </a:ln>
        </p:spPr>
      </p:sp>
      <p:sp>
        <p:nvSpPr>
          <p:cNvPr id="419" name="Google Shape;419;p57"/>
          <p:cNvSpPr txBox="1"/>
          <p:nvPr>
            <p:ph idx="12" type="sldNum"/>
          </p:nvPr>
        </p:nvSpPr>
        <p:spPr>
          <a:xfrm>
            <a:off x="226300" y="4886025"/>
            <a:ext cx="456600" cy="1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0" name="Google Shape;420;p57"/>
          <p:cNvSpPr/>
          <p:nvPr/>
        </p:nvSpPr>
        <p:spPr>
          <a:xfrm rot="5400000">
            <a:off x="-543125" y="1009325"/>
            <a:ext cx="4276500" cy="2733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1" name="Google Shape;421;p57"/>
          <p:cNvSpPr txBox="1"/>
          <p:nvPr>
            <p:ph idx="1" type="subTitle"/>
          </p:nvPr>
        </p:nvSpPr>
        <p:spPr>
          <a:xfrm>
            <a:off x="449575" y="432575"/>
            <a:ext cx="2277000" cy="1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100"/>
              <a:buFont typeface="Work Sans Black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Work Sans Black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Work Sans Black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Work Sans Black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Work Sans Black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Work Sans Black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Work Sans Black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Clr>
                <a:schemeClr val="accent5"/>
              </a:buClr>
              <a:buSzPts val="1100"/>
              <a:buFont typeface="Work Sans Black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Clr>
                <a:schemeClr val="accent5"/>
              </a:buClr>
              <a:buSzPts val="1100"/>
              <a:buFont typeface="Work Sans Black"/>
              <a:buNone/>
              <a:defRPr/>
            </a:lvl9pPr>
          </a:lstStyle>
          <a:p/>
        </p:txBody>
      </p:sp>
      <p:sp>
        <p:nvSpPr>
          <p:cNvPr id="422" name="Google Shape;422;p57"/>
          <p:cNvSpPr txBox="1"/>
          <p:nvPr>
            <p:ph idx="6" type="body"/>
          </p:nvPr>
        </p:nvSpPr>
        <p:spPr>
          <a:xfrm>
            <a:off x="449575" y="3121200"/>
            <a:ext cx="2266500" cy="11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>
              <a:spcBef>
                <a:spcPts val="0"/>
              </a:spcBef>
              <a:spcAft>
                <a:spcPts val="0"/>
              </a:spcAft>
              <a:buSzPts val="800"/>
              <a:buFont typeface="Work Sans"/>
              <a:buChar char="●"/>
              <a:defRPr/>
            </a:lvl1pPr>
            <a:lvl2pPr indent="-279400" lvl="1" marL="914400">
              <a:spcBef>
                <a:spcPts val="500"/>
              </a:spcBef>
              <a:spcAft>
                <a:spcPts val="0"/>
              </a:spcAft>
              <a:buSzPts val="800"/>
              <a:buFont typeface="Work Sans"/>
              <a:buChar char="○"/>
              <a:defRPr/>
            </a:lvl2pPr>
            <a:lvl3pPr indent="-279400" lvl="2" marL="1371600">
              <a:spcBef>
                <a:spcPts val="500"/>
              </a:spcBef>
              <a:spcAft>
                <a:spcPts val="0"/>
              </a:spcAft>
              <a:buSzPts val="800"/>
              <a:buFont typeface="Work Sans"/>
              <a:buChar char="■"/>
              <a:defRPr/>
            </a:lvl3pPr>
            <a:lvl4pPr indent="-279400" lvl="3" marL="1828800">
              <a:spcBef>
                <a:spcPts val="500"/>
              </a:spcBef>
              <a:spcAft>
                <a:spcPts val="0"/>
              </a:spcAft>
              <a:buSzPts val="800"/>
              <a:buFont typeface="Work Sans"/>
              <a:buChar char="●"/>
              <a:defRPr/>
            </a:lvl4pPr>
            <a:lvl5pPr indent="-279400" lvl="4" marL="2286000">
              <a:spcBef>
                <a:spcPts val="500"/>
              </a:spcBef>
              <a:spcAft>
                <a:spcPts val="0"/>
              </a:spcAft>
              <a:buSzPts val="800"/>
              <a:buFont typeface="Work Sans"/>
              <a:buChar char="○"/>
              <a:defRPr/>
            </a:lvl5pPr>
            <a:lvl6pPr indent="-279400" lvl="5" marL="2743200">
              <a:spcBef>
                <a:spcPts val="500"/>
              </a:spcBef>
              <a:spcAft>
                <a:spcPts val="0"/>
              </a:spcAft>
              <a:buSzPts val="800"/>
              <a:buFont typeface="Work Sans"/>
              <a:buChar char="■"/>
              <a:defRPr/>
            </a:lvl6pPr>
            <a:lvl7pPr indent="-279400" lvl="6" marL="3200400">
              <a:spcBef>
                <a:spcPts val="500"/>
              </a:spcBef>
              <a:spcAft>
                <a:spcPts val="0"/>
              </a:spcAft>
              <a:buSzPts val="800"/>
              <a:buFont typeface="Work Sans"/>
              <a:buChar char="●"/>
              <a:defRPr/>
            </a:lvl7pPr>
            <a:lvl8pPr indent="-279400" lvl="7" marL="3657600">
              <a:spcBef>
                <a:spcPts val="500"/>
              </a:spcBef>
              <a:spcAft>
                <a:spcPts val="0"/>
              </a:spcAft>
              <a:buSzPts val="800"/>
              <a:buFont typeface="Work Sans"/>
              <a:buChar char="○"/>
              <a:defRPr/>
            </a:lvl8pPr>
            <a:lvl9pPr indent="-279400" lvl="8" marL="4114800">
              <a:spcBef>
                <a:spcPts val="500"/>
              </a:spcBef>
              <a:spcAft>
                <a:spcPts val="500"/>
              </a:spcAft>
              <a:buSzPts val="800"/>
              <a:buFont typeface="Work Sans"/>
              <a:buChar char="■"/>
              <a:defRPr/>
            </a:lvl9pPr>
          </a:lstStyle>
          <a:p/>
        </p:txBody>
      </p:sp>
      <p:sp>
        <p:nvSpPr>
          <p:cNvPr id="423" name="Google Shape;423;p57"/>
          <p:cNvSpPr/>
          <p:nvPr>
            <p:ph idx="7" type="pic"/>
          </p:nvPr>
        </p:nvSpPr>
        <p:spPr>
          <a:xfrm>
            <a:off x="3787750" y="712275"/>
            <a:ext cx="1625100" cy="1186500"/>
          </a:xfrm>
          <a:prstGeom prst="rect">
            <a:avLst/>
          </a:prstGeom>
          <a:noFill/>
          <a:ln>
            <a:noFill/>
          </a:ln>
        </p:spPr>
      </p:sp>
      <p:sp>
        <p:nvSpPr>
          <p:cNvPr id="424" name="Google Shape;424;p57"/>
          <p:cNvSpPr/>
          <p:nvPr>
            <p:ph idx="8" type="pic"/>
          </p:nvPr>
        </p:nvSpPr>
        <p:spPr>
          <a:xfrm>
            <a:off x="3787750" y="2851125"/>
            <a:ext cx="1625100" cy="1186800"/>
          </a:xfrm>
          <a:prstGeom prst="rect">
            <a:avLst/>
          </a:prstGeom>
          <a:noFill/>
          <a:ln>
            <a:noFill/>
          </a:ln>
        </p:spPr>
      </p:sp>
      <p:sp>
        <p:nvSpPr>
          <p:cNvPr id="425" name="Google Shape;425;p57"/>
          <p:cNvSpPr/>
          <p:nvPr>
            <p:ph idx="9" type="pic"/>
          </p:nvPr>
        </p:nvSpPr>
        <p:spPr>
          <a:xfrm>
            <a:off x="6660975" y="715975"/>
            <a:ext cx="1625100" cy="1186500"/>
          </a:xfrm>
          <a:prstGeom prst="rect">
            <a:avLst/>
          </a:prstGeom>
          <a:noFill/>
          <a:ln>
            <a:noFill/>
          </a:ln>
        </p:spPr>
      </p:sp>
      <p:sp>
        <p:nvSpPr>
          <p:cNvPr id="426" name="Google Shape;426;p57"/>
          <p:cNvSpPr/>
          <p:nvPr>
            <p:ph idx="13" type="pic"/>
          </p:nvPr>
        </p:nvSpPr>
        <p:spPr>
          <a:xfrm>
            <a:off x="6660681" y="2853125"/>
            <a:ext cx="1625700" cy="1186800"/>
          </a:xfrm>
          <a:prstGeom prst="rect">
            <a:avLst/>
          </a:prstGeom>
          <a:noFill/>
          <a:ln>
            <a:noFill/>
          </a:ln>
        </p:spPr>
      </p:sp>
      <p:sp>
        <p:nvSpPr>
          <p:cNvPr id="427" name="Google Shape;427;p57"/>
          <p:cNvSpPr txBox="1"/>
          <p:nvPr>
            <p:ph type="title"/>
          </p:nvPr>
        </p:nvSpPr>
        <p:spPr>
          <a:xfrm>
            <a:off x="438912" y="612648"/>
            <a:ext cx="2277300" cy="9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Work Sans Black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Work Sans Black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Work Sans Black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Work Sans Black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Work Sans Black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Work Sans Black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Work Sans Black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Work Sans Black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Work Sans Black"/>
              <a:buNone/>
              <a:defRPr/>
            </a:lvl9pPr>
          </a:lstStyle>
          <a:p/>
        </p:txBody>
      </p:sp>
      <p:sp>
        <p:nvSpPr>
          <p:cNvPr id="428" name="Google Shape;428;p57"/>
          <p:cNvSpPr txBox="1"/>
          <p:nvPr>
            <p:ph idx="14" type="body"/>
          </p:nvPr>
        </p:nvSpPr>
        <p:spPr>
          <a:xfrm>
            <a:off x="1655064" y="4911250"/>
            <a:ext cx="2030100" cy="1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Char char="●"/>
              <a:defRPr>
                <a:solidFill>
                  <a:schemeClr val="lt2"/>
                </a:solidFill>
              </a:defRPr>
            </a:lvl1pPr>
            <a:lvl2pPr indent="-279400" lvl="1" marL="9144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○"/>
              <a:defRPr>
                <a:solidFill>
                  <a:schemeClr val="lt2"/>
                </a:solidFill>
              </a:defRPr>
            </a:lvl2pPr>
            <a:lvl3pPr indent="-279400" lvl="2" marL="13716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■"/>
              <a:defRPr>
                <a:solidFill>
                  <a:schemeClr val="lt2"/>
                </a:solidFill>
              </a:defRPr>
            </a:lvl3pPr>
            <a:lvl4pPr indent="-279400" lvl="3" marL="18288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●"/>
              <a:defRPr>
                <a:solidFill>
                  <a:schemeClr val="lt2"/>
                </a:solidFill>
              </a:defRPr>
            </a:lvl4pPr>
            <a:lvl5pPr indent="-279400" lvl="4" marL="22860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○"/>
              <a:defRPr>
                <a:solidFill>
                  <a:schemeClr val="lt2"/>
                </a:solidFill>
              </a:defRPr>
            </a:lvl5pPr>
            <a:lvl6pPr indent="-279400" lvl="5" marL="27432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■"/>
              <a:defRPr>
                <a:solidFill>
                  <a:schemeClr val="lt2"/>
                </a:solidFill>
              </a:defRPr>
            </a:lvl6pPr>
            <a:lvl7pPr indent="-279400" lvl="6" marL="32004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●"/>
              <a:defRPr>
                <a:solidFill>
                  <a:schemeClr val="lt2"/>
                </a:solidFill>
              </a:defRPr>
            </a:lvl7pPr>
            <a:lvl8pPr indent="-279400" lvl="7" marL="36576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○"/>
              <a:defRPr>
                <a:solidFill>
                  <a:schemeClr val="lt2"/>
                </a:solidFill>
              </a:defRPr>
            </a:lvl8pPr>
            <a:lvl9pPr indent="-279400" lvl="8" marL="4114800" algn="ctr"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8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29" name="Google Shape;429;p57"/>
          <p:cNvSpPr txBox="1"/>
          <p:nvPr>
            <p:ph idx="15" type="body"/>
          </p:nvPr>
        </p:nvSpPr>
        <p:spPr>
          <a:xfrm>
            <a:off x="4480560" y="4911225"/>
            <a:ext cx="2030100" cy="1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Char char="●"/>
              <a:defRPr>
                <a:solidFill>
                  <a:schemeClr val="lt2"/>
                </a:solidFill>
              </a:defRPr>
            </a:lvl1pPr>
            <a:lvl2pPr indent="-279400" lvl="1" marL="9144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○"/>
              <a:defRPr>
                <a:solidFill>
                  <a:schemeClr val="lt2"/>
                </a:solidFill>
              </a:defRPr>
            </a:lvl2pPr>
            <a:lvl3pPr indent="-279400" lvl="2" marL="13716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■"/>
              <a:defRPr>
                <a:solidFill>
                  <a:schemeClr val="lt2"/>
                </a:solidFill>
              </a:defRPr>
            </a:lvl3pPr>
            <a:lvl4pPr indent="-279400" lvl="3" marL="18288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●"/>
              <a:defRPr>
                <a:solidFill>
                  <a:schemeClr val="lt2"/>
                </a:solidFill>
              </a:defRPr>
            </a:lvl4pPr>
            <a:lvl5pPr indent="-279400" lvl="4" marL="22860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○"/>
              <a:defRPr>
                <a:solidFill>
                  <a:schemeClr val="lt2"/>
                </a:solidFill>
              </a:defRPr>
            </a:lvl5pPr>
            <a:lvl6pPr indent="-279400" lvl="5" marL="27432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■"/>
              <a:defRPr>
                <a:solidFill>
                  <a:schemeClr val="lt2"/>
                </a:solidFill>
              </a:defRPr>
            </a:lvl6pPr>
            <a:lvl7pPr indent="-279400" lvl="6" marL="32004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●"/>
              <a:defRPr>
                <a:solidFill>
                  <a:schemeClr val="lt2"/>
                </a:solidFill>
              </a:defRPr>
            </a:lvl7pPr>
            <a:lvl8pPr indent="-279400" lvl="7" marL="3657600" algn="ct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○"/>
              <a:defRPr>
                <a:solidFill>
                  <a:schemeClr val="lt2"/>
                </a:solidFill>
              </a:defRPr>
            </a:lvl8pPr>
            <a:lvl9pPr indent="-279400" lvl="8" marL="4114800" algn="ctr"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8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0" name="Google Shape;430;p57"/>
          <p:cNvSpPr txBox="1"/>
          <p:nvPr>
            <p:ph idx="16" type="body"/>
          </p:nvPr>
        </p:nvSpPr>
        <p:spPr>
          <a:xfrm>
            <a:off x="6858000" y="4911225"/>
            <a:ext cx="2030100" cy="11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00"/>
              <a:buChar char="●"/>
              <a:defRPr>
                <a:solidFill>
                  <a:schemeClr val="lt2"/>
                </a:solidFill>
              </a:defRPr>
            </a:lvl1pPr>
            <a:lvl2pPr indent="-279400" lvl="1" marL="914400" algn="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○"/>
              <a:defRPr>
                <a:solidFill>
                  <a:schemeClr val="lt2"/>
                </a:solidFill>
              </a:defRPr>
            </a:lvl2pPr>
            <a:lvl3pPr indent="-279400" lvl="2" marL="1371600" algn="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■"/>
              <a:defRPr>
                <a:solidFill>
                  <a:schemeClr val="lt2"/>
                </a:solidFill>
              </a:defRPr>
            </a:lvl3pPr>
            <a:lvl4pPr indent="-279400" lvl="3" marL="1828800" algn="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●"/>
              <a:defRPr>
                <a:solidFill>
                  <a:schemeClr val="lt2"/>
                </a:solidFill>
              </a:defRPr>
            </a:lvl4pPr>
            <a:lvl5pPr indent="-279400" lvl="4" marL="2286000" algn="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○"/>
              <a:defRPr>
                <a:solidFill>
                  <a:schemeClr val="lt2"/>
                </a:solidFill>
              </a:defRPr>
            </a:lvl5pPr>
            <a:lvl6pPr indent="-279400" lvl="5" marL="2743200" algn="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■"/>
              <a:defRPr>
                <a:solidFill>
                  <a:schemeClr val="lt2"/>
                </a:solidFill>
              </a:defRPr>
            </a:lvl6pPr>
            <a:lvl7pPr indent="-279400" lvl="6" marL="3200400" algn="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●"/>
              <a:defRPr>
                <a:solidFill>
                  <a:schemeClr val="lt2"/>
                </a:solidFill>
              </a:defRPr>
            </a:lvl7pPr>
            <a:lvl8pPr indent="-279400" lvl="7" marL="3657600" algn="r">
              <a:spcBef>
                <a:spcPts val="500"/>
              </a:spcBef>
              <a:spcAft>
                <a:spcPts val="0"/>
              </a:spcAft>
              <a:buClr>
                <a:schemeClr val="lt2"/>
              </a:buClr>
              <a:buSzPts val="800"/>
              <a:buChar char="○"/>
              <a:defRPr>
                <a:solidFill>
                  <a:schemeClr val="lt2"/>
                </a:solidFill>
              </a:defRPr>
            </a:lvl8pPr>
            <a:lvl9pPr indent="-279400" lvl="8" marL="4114800" algn="r">
              <a:spcBef>
                <a:spcPts val="500"/>
              </a:spcBef>
              <a:spcAft>
                <a:spcPts val="500"/>
              </a:spcAft>
              <a:buClr>
                <a:schemeClr val="lt2"/>
              </a:buClr>
              <a:buSzPts val="8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431" name="Google Shape;431;p57"/>
          <p:cNvCxnSpPr/>
          <p:nvPr/>
        </p:nvCxnSpPr>
        <p:spPr>
          <a:xfrm rot="10800000">
            <a:off x="226300" y="4788100"/>
            <a:ext cx="8667600" cy="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Findings">
  <p:cSld name="CUSTOM_13">
    <p:bg>
      <p:bgPr>
        <a:solidFill>
          <a:schemeClr val="dk1"/>
        </a:solid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434" name="Google Shape;434;p58"/>
          <p:cNvCxnSpPr/>
          <p:nvPr/>
        </p:nvCxnSpPr>
        <p:spPr>
          <a:xfrm>
            <a:off x="300900" y="272150"/>
            <a:ext cx="8542200" cy="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35" name="Google Shape;435;p58"/>
          <p:cNvSpPr txBox="1"/>
          <p:nvPr>
            <p:ph idx="2" type="sldNum"/>
          </p:nvPr>
        </p:nvSpPr>
        <p:spPr>
          <a:xfrm>
            <a:off x="7891050" y="17850"/>
            <a:ext cx="861900" cy="27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lvl="1">
              <a:buNone/>
              <a:defRPr sz="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lvl="2">
              <a:buNone/>
              <a:defRPr sz="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lvl="3">
              <a:buNone/>
              <a:defRPr sz="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lvl="4">
              <a:buNone/>
              <a:defRPr sz="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lvl="5">
              <a:buNone/>
              <a:defRPr sz="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lvl="6">
              <a:buNone/>
              <a:defRPr sz="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lvl="7">
              <a:buNone/>
              <a:defRPr sz="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lvl="8">
              <a:buNone/>
              <a:defRPr sz="800">
                <a:solidFill>
                  <a:schemeClr val="lt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6" name="Google Shape;436;p58"/>
          <p:cNvSpPr txBox="1"/>
          <p:nvPr>
            <p:ph type="title"/>
          </p:nvPr>
        </p:nvSpPr>
        <p:spPr>
          <a:xfrm>
            <a:off x="344000" y="289950"/>
            <a:ext cx="7740300" cy="10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ublic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ublic Sans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ublic Sans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ublic Sans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ublic Sans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ublic Sans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ublic Sans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ublic Sans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Public Sans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 boards">
  <p:cSld name="CUSTOM_1_1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9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59"/>
          <p:cNvSpPr txBox="1"/>
          <p:nvPr>
            <p:ph idx="1" type="subTitle"/>
          </p:nvPr>
        </p:nvSpPr>
        <p:spPr>
          <a:xfrm>
            <a:off x="228600" y="16435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None/>
              <a:defRPr/>
            </a:lvl9pPr>
          </a:lstStyle>
          <a:p/>
        </p:txBody>
      </p:sp>
      <p:sp>
        <p:nvSpPr>
          <p:cNvPr id="440" name="Google Shape;440;p59"/>
          <p:cNvSpPr/>
          <p:nvPr>
            <p:ph idx="2" type="pic"/>
          </p:nvPr>
        </p:nvSpPr>
        <p:spPr>
          <a:xfrm>
            <a:off x="463305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441" name="Google Shape;441;p59"/>
          <p:cNvSpPr/>
          <p:nvPr>
            <p:ph idx="3" type="pic"/>
          </p:nvPr>
        </p:nvSpPr>
        <p:spPr>
          <a:xfrm>
            <a:off x="228600" y="1617150"/>
            <a:ext cx="4282500" cy="2820300"/>
          </a:xfrm>
          <a:prstGeom prst="rect">
            <a:avLst/>
          </a:prstGeom>
          <a:noFill/>
          <a:ln>
            <a:noFill/>
          </a:ln>
        </p:spPr>
      </p:sp>
      <p:sp>
        <p:nvSpPr>
          <p:cNvPr id="442" name="Google Shape;442;p59"/>
          <p:cNvSpPr txBox="1"/>
          <p:nvPr>
            <p:ph idx="4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3" name="Google Shape;443;p59"/>
          <p:cNvSpPr txBox="1"/>
          <p:nvPr>
            <p:ph idx="5" type="body"/>
          </p:nvPr>
        </p:nvSpPr>
        <p:spPr>
          <a:xfrm>
            <a:off x="228600" y="593650"/>
            <a:ext cx="35142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444" name="Google Shape;444;p59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landscape image board">
  <p:cSld name="CUSTOM_1_1_1_1_1_1"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60"/>
          <p:cNvSpPr/>
          <p:nvPr>
            <p:ph idx="2" type="pic"/>
          </p:nvPr>
        </p:nvSpPr>
        <p:spPr>
          <a:xfrm>
            <a:off x="3161800" y="164350"/>
            <a:ext cx="5751300" cy="4304700"/>
          </a:xfrm>
          <a:prstGeom prst="rect">
            <a:avLst/>
          </a:prstGeom>
          <a:noFill/>
          <a:ln>
            <a:noFill/>
          </a:ln>
        </p:spPr>
      </p:sp>
      <p:sp>
        <p:nvSpPr>
          <p:cNvPr id="447" name="Google Shape;447;p60"/>
          <p:cNvSpPr txBox="1"/>
          <p:nvPr>
            <p:ph idx="12" type="sldNum"/>
          </p:nvPr>
        </p:nvSpPr>
        <p:spPr>
          <a:xfrm>
            <a:off x="7426775" y="4679000"/>
            <a:ext cx="1502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8" name="Google Shape;448;p60"/>
          <p:cNvSpPr txBox="1"/>
          <p:nvPr>
            <p:ph idx="1" type="subTitle"/>
          </p:nvPr>
        </p:nvSpPr>
        <p:spPr>
          <a:xfrm>
            <a:off x="228600" y="3290275"/>
            <a:ext cx="28203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/>
            </a:lvl1pPr>
            <a:lvl2pPr lvl="1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2pPr>
            <a:lvl3pPr lvl="2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3pPr>
            <a:lvl4pPr lvl="3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4pPr>
            <a:lvl5pPr lvl="4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5pPr>
            <a:lvl6pPr lvl="5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6pPr>
            <a:lvl7pPr lvl="6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7pPr>
            <a:lvl8pPr lvl="7">
              <a:spcBef>
                <a:spcPts val="400"/>
              </a:spcBef>
              <a:spcAft>
                <a:spcPts val="0"/>
              </a:spcAft>
              <a:buSzPts val="1000"/>
              <a:buNone/>
              <a:defRPr/>
            </a:lvl8pPr>
            <a:lvl9pPr lvl="8">
              <a:spcBef>
                <a:spcPts val="400"/>
              </a:spcBef>
              <a:spcAft>
                <a:spcPts val="400"/>
              </a:spcAft>
              <a:buSzPts val="1000"/>
              <a:buNone/>
              <a:defRPr/>
            </a:lvl9pPr>
          </a:lstStyle>
          <a:p/>
        </p:txBody>
      </p:sp>
      <p:sp>
        <p:nvSpPr>
          <p:cNvPr id="449" name="Google Shape;449;p60"/>
          <p:cNvSpPr txBox="1"/>
          <p:nvPr>
            <p:ph idx="3" type="body"/>
          </p:nvPr>
        </p:nvSpPr>
        <p:spPr>
          <a:xfrm>
            <a:off x="228600" y="4679000"/>
            <a:ext cx="4343400" cy="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0" name="Google Shape;450;p60"/>
          <p:cNvSpPr txBox="1"/>
          <p:nvPr>
            <p:ph idx="4" type="body"/>
          </p:nvPr>
        </p:nvSpPr>
        <p:spPr>
          <a:xfrm>
            <a:off x="228600" y="3719575"/>
            <a:ext cx="21714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5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5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5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500"/>
              </a:spcBef>
              <a:spcAft>
                <a:spcPts val="50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451" name="Google Shape;451;p60"/>
          <p:cNvCxnSpPr/>
          <p:nvPr/>
        </p:nvCxnSpPr>
        <p:spPr>
          <a:xfrm flipH="1" rot="10800000">
            <a:off x="225750" y="4678950"/>
            <a:ext cx="8692500" cy="5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ntent 3">
  <p:cSld name="Title and two Content 3">
    <p:bg>
      <p:bgPr>
        <a:solidFill>
          <a:schemeClr val="accent1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Google Shape;453;p61"/>
          <p:cNvPicPr preferRelativeResize="0"/>
          <p:nvPr/>
        </p:nvPicPr>
        <p:blipFill rotWithShape="1">
          <a:blip r:embed="rId2">
            <a:alphaModFix/>
          </a:blip>
          <a:srcRect b="0" l="18882" r="46636" t="34409"/>
          <a:stretch/>
        </p:blipFill>
        <p:spPr>
          <a:xfrm rot="10800000">
            <a:off x="7879555" y="2988059"/>
            <a:ext cx="1264445" cy="2155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4" name="Google Shape;454;p61"/>
          <p:cNvPicPr preferRelativeResize="0"/>
          <p:nvPr/>
        </p:nvPicPr>
        <p:blipFill rotWithShape="1">
          <a:blip r:embed="rId3">
            <a:alphaModFix/>
          </a:blip>
          <a:srcRect b="8754" l="29718" r="39388" t="47144"/>
          <a:stretch/>
        </p:blipFill>
        <p:spPr>
          <a:xfrm flipH="1" rot="-5400000">
            <a:off x="7336143" y="-233632"/>
            <a:ext cx="1574225" cy="2041489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61"/>
          <p:cNvSpPr txBox="1"/>
          <p:nvPr>
            <p:ph type="title"/>
          </p:nvPr>
        </p:nvSpPr>
        <p:spPr>
          <a:xfrm>
            <a:off x="668993" y="325669"/>
            <a:ext cx="7143600" cy="11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56" name="Google Shape;456;p61"/>
          <p:cNvSpPr txBox="1"/>
          <p:nvPr>
            <p:ph idx="1" type="body"/>
          </p:nvPr>
        </p:nvSpPr>
        <p:spPr>
          <a:xfrm>
            <a:off x="685799" y="1516688"/>
            <a:ext cx="4692900" cy="29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0" sz="1500"/>
            </a:lvl1pPr>
            <a:lvl2pPr indent="-32385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  <a:defRPr b="0" sz="1500"/>
            </a:lvl2pPr>
            <a:lvl3pPr indent="-3175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 b="0" sz="1400"/>
            </a:lvl3pPr>
            <a:lvl4pPr indent="-30480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b="0" sz="1200"/>
            </a:lvl4pPr>
            <a:lvl5pPr indent="-30480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b="0" sz="1200"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57" name="Google Shape;457;p61"/>
          <p:cNvSpPr txBox="1"/>
          <p:nvPr>
            <p:ph idx="2" type="body"/>
          </p:nvPr>
        </p:nvSpPr>
        <p:spPr>
          <a:xfrm>
            <a:off x="5975606" y="1513589"/>
            <a:ext cx="1837200" cy="29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b="1" sz="1500"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b="1" sz="1400"/>
            </a:lvl2pPr>
            <a:lvl3pPr indent="-3048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b="1" sz="1200"/>
            </a:lvl3pPr>
            <a:lvl4pPr indent="-29845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b="1" sz="1100"/>
            </a:lvl4pPr>
            <a:lvl5pPr indent="-29845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b="1" sz="1100"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58" name="Google Shape;458;p61"/>
          <p:cNvSpPr txBox="1"/>
          <p:nvPr>
            <p:ph idx="12" type="sldNum"/>
          </p:nvPr>
        </p:nvSpPr>
        <p:spPr>
          <a:xfrm>
            <a:off x="685800" y="4684691"/>
            <a:ext cx="4734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verview">
  <p:cSld name="Overview">
    <p:bg>
      <p:bgPr>
        <a:solidFill>
          <a:schemeClr val="accent1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" name="Google Shape;460;p62"/>
          <p:cNvPicPr preferRelativeResize="0"/>
          <p:nvPr/>
        </p:nvPicPr>
        <p:blipFill rotWithShape="1">
          <a:blip r:embed="rId2">
            <a:alphaModFix/>
          </a:blip>
          <a:srcRect b="78532" l="15160" r="0" t="-5373"/>
          <a:stretch/>
        </p:blipFill>
        <p:spPr>
          <a:xfrm rot="10800000">
            <a:off x="4743451" y="1"/>
            <a:ext cx="4400549" cy="1235492"/>
          </a:xfrm>
          <a:prstGeom prst="rect">
            <a:avLst/>
          </a:prstGeom>
          <a:noFill/>
          <a:ln>
            <a:noFill/>
          </a:ln>
        </p:spPr>
      </p:pic>
      <p:sp>
        <p:nvSpPr>
          <p:cNvPr id="461" name="Google Shape;461;p62"/>
          <p:cNvSpPr txBox="1"/>
          <p:nvPr>
            <p:ph type="title"/>
          </p:nvPr>
        </p:nvSpPr>
        <p:spPr>
          <a:xfrm>
            <a:off x="4594860" y="982979"/>
            <a:ext cx="3604500" cy="2017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62" name="Google Shape;462;p62"/>
          <p:cNvSpPr/>
          <p:nvPr>
            <p:ph idx="2" type="pic"/>
          </p:nvPr>
        </p:nvSpPr>
        <p:spPr>
          <a:xfrm>
            <a:off x="0" y="-7620"/>
            <a:ext cx="4572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63" name="Google Shape;463;p62"/>
          <p:cNvSpPr txBox="1"/>
          <p:nvPr>
            <p:ph idx="1" type="body"/>
          </p:nvPr>
        </p:nvSpPr>
        <p:spPr>
          <a:xfrm>
            <a:off x="4594622" y="3129743"/>
            <a:ext cx="3604500" cy="17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5" name="Google Shape;465;p63"/>
          <p:cNvPicPr preferRelativeResize="0"/>
          <p:nvPr/>
        </p:nvPicPr>
        <p:blipFill rotWithShape="1">
          <a:blip r:embed="rId2">
            <a:alphaModFix/>
          </a:blip>
          <a:srcRect b="0" l="18882" r="46636" t="18052"/>
          <a:stretch/>
        </p:blipFill>
        <p:spPr>
          <a:xfrm rot="5400000">
            <a:off x="7165323" y="-714232"/>
            <a:ext cx="1264445" cy="2692909"/>
          </a:xfrm>
          <a:prstGeom prst="rect">
            <a:avLst/>
          </a:prstGeom>
          <a:noFill/>
          <a:ln>
            <a:noFill/>
          </a:ln>
        </p:spPr>
      </p:pic>
      <p:sp>
        <p:nvSpPr>
          <p:cNvPr id="466" name="Google Shape;466;p63"/>
          <p:cNvSpPr txBox="1"/>
          <p:nvPr>
            <p:ph type="title"/>
          </p:nvPr>
        </p:nvSpPr>
        <p:spPr>
          <a:xfrm>
            <a:off x="692659" y="438358"/>
            <a:ext cx="7765500" cy="9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67" name="Google Shape;467;p63"/>
          <p:cNvSpPr txBox="1"/>
          <p:nvPr>
            <p:ph idx="12" type="sldNum"/>
          </p:nvPr>
        </p:nvSpPr>
        <p:spPr>
          <a:xfrm>
            <a:off x="685800" y="4684691"/>
            <a:ext cx="4734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9" name="Google Shape;469;p64"/>
          <p:cNvPicPr preferRelativeResize="0"/>
          <p:nvPr/>
        </p:nvPicPr>
        <p:blipFill rotWithShape="1">
          <a:blip r:embed="rId2">
            <a:alphaModFix/>
          </a:blip>
          <a:srcRect b="0" l="45238" r="0" t="0"/>
          <a:stretch/>
        </p:blipFill>
        <p:spPr>
          <a:xfrm flipH="1">
            <a:off x="6851861" y="0"/>
            <a:ext cx="2292139" cy="5143500"/>
          </a:xfrm>
          <a:custGeom>
            <a:rect b="b" l="l" r="r" t="t"/>
            <a:pathLst>
              <a:path extrusionOk="0" h="6858000" w="4284372">
                <a:moveTo>
                  <a:pt x="4284372" y="0"/>
                </a:moveTo>
                <a:lnTo>
                  <a:pt x="0" y="0"/>
                </a:lnTo>
                <a:lnTo>
                  <a:pt x="0" y="6858000"/>
                </a:lnTo>
                <a:lnTo>
                  <a:pt x="4284372" y="6858000"/>
                </a:lnTo>
                <a:close/>
              </a:path>
            </a:pathLst>
          </a:custGeom>
          <a:noFill/>
          <a:ln>
            <a:noFill/>
          </a:ln>
        </p:spPr>
      </p:pic>
      <p:pic>
        <p:nvPicPr>
          <p:cNvPr id="470" name="Google Shape;470;p64"/>
          <p:cNvPicPr preferRelativeResize="0"/>
          <p:nvPr/>
        </p:nvPicPr>
        <p:blipFill rotWithShape="1">
          <a:blip r:embed="rId3">
            <a:alphaModFix/>
          </a:blip>
          <a:srcRect b="2334" l="0" r="0" t="0"/>
          <a:stretch/>
        </p:blipFill>
        <p:spPr>
          <a:xfrm>
            <a:off x="5857875" y="2268855"/>
            <a:ext cx="3286125" cy="2874643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64"/>
          <p:cNvSpPr txBox="1"/>
          <p:nvPr>
            <p:ph type="title"/>
          </p:nvPr>
        </p:nvSpPr>
        <p:spPr>
          <a:xfrm>
            <a:off x="685799" y="273844"/>
            <a:ext cx="54552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72" name="Google Shape;472;p64"/>
          <p:cNvSpPr txBox="1"/>
          <p:nvPr>
            <p:ph idx="1" type="body"/>
          </p:nvPr>
        </p:nvSpPr>
        <p:spPr>
          <a:xfrm>
            <a:off x="685799" y="1508522"/>
            <a:ext cx="5455200" cy="311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73" name="Google Shape;473;p64"/>
          <p:cNvSpPr txBox="1"/>
          <p:nvPr>
            <p:ph idx="12" type="sldNum"/>
          </p:nvPr>
        </p:nvSpPr>
        <p:spPr>
          <a:xfrm>
            <a:off x="685800" y="4684691"/>
            <a:ext cx="4734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ntent 1">
  <p:cSld name="Title and two Content 1">
    <p:bg>
      <p:bgPr>
        <a:solidFill>
          <a:schemeClr val="accent1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" name="Google Shape;475;p65"/>
          <p:cNvPicPr preferRelativeResize="0"/>
          <p:nvPr/>
        </p:nvPicPr>
        <p:blipFill rotWithShape="1">
          <a:blip r:embed="rId2">
            <a:alphaModFix/>
          </a:blip>
          <a:srcRect b="33420" l="1955" r="53991" t="41988"/>
          <a:stretch/>
        </p:blipFill>
        <p:spPr>
          <a:xfrm rot="10800000">
            <a:off x="6899150" y="-5"/>
            <a:ext cx="2244850" cy="1138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6" name="Google Shape;476;p65"/>
          <p:cNvPicPr preferRelativeResize="0"/>
          <p:nvPr/>
        </p:nvPicPr>
        <p:blipFill rotWithShape="1">
          <a:blip r:embed="rId3">
            <a:alphaModFix/>
          </a:blip>
          <a:srcRect b="0" l="25446" r="46501" t="24817"/>
          <a:stretch/>
        </p:blipFill>
        <p:spPr>
          <a:xfrm rot="-5400000">
            <a:off x="720916" y="3393885"/>
            <a:ext cx="1028699" cy="2470531"/>
          </a:xfrm>
          <a:prstGeom prst="rect">
            <a:avLst/>
          </a:prstGeom>
          <a:noFill/>
          <a:ln>
            <a:noFill/>
          </a:ln>
        </p:spPr>
      </p:pic>
      <p:sp>
        <p:nvSpPr>
          <p:cNvPr id="477" name="Google Shape;477;p65"/>
          <p:cNvSpPr txBox="1"/>
          <p:nvPr>
            <p:ph type="title"/>
          </p:nvPr>
        </p:nvSpPr>
        <p:spPr>
          <a:xfrm>
            <a:off x="685799" y="273844"/>
            <a:ext cx="7772400" cy="122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78" name="Google Shape;478;p65"/>
          <p:cNvSpPr txBox="1"/>
          <p:nvPr>
            <p:ph idx="1" type="body"/>
          </p:nvPr>
        </p:nvSpPr>
        <p:spPr>
          <a:xfrm>
            <a:off x="685799" y="1516688"/>
            <a:ext cx="3744600" cy="28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79" name="Google Shape;479;p65"/>
          <p:cNvSpPr txBox="1"/>
          <p:nvPr>
            <p:ph idx="2" type="body"/>
          </p:nvPr>
        </p:nvSpPr>
        <p:spPr>
          <a:xfrm>
            <a:off x="4713668" y="1516688"/>
            <a:ext cx="3744600" cy="28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80" name="Google Shape;480;p65"/>
          <p:cNvSpPr txBox="1"/>
          <p:nvPr>
            <p:ph idx="12" type="sldNum"/>
          </p:nvPr>
        </p:nvSpPr>
        <p:spPr>
          <a:xfrm>
            <a:off x="685800" y="4684691"/>
            <a:ext cx="4734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ntent 2">
  <p:cSld name="Title and two Content 2"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2" name="Google Shape;482;p66"/>
          <p:cNvPicPr preferRelativeResize="0"/>
          <p:nvPr/>
        </p:nvPicPr>
        <p:blipFill rotWithShape="1">
          <a:blip r:embed="rId2">
            <a:alphaModFix/>
          </a:blip>
          <a:srcRect b="44470" l="1982" r="61025" t="40714"/>
          <a:stretch/>
        </p:blipFill>
        <p:spPr>
          <a:xfrm flipH="1">
            <a:off x="-20126" y="4462530"/>
            <a:ext cx="1885144" cy="685798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66"/>
          <p:cNvPicPr preferRelativeResize="0"/>
          <p:nvPr/>
        </p:nvPicPr>
        <p:blipFill rotWithShape="1">
          <a:blip r:embed="rId3">
            <a:alphaModFix/>
          </a:blip>
          <a:srcRect b="0" l="18882" r="46636" t="18052"/>
          <a:stretch/>
        </p:blipFill>
        <p:spPr>
          <a:xfrm rot="5400000">
            <a:off x="7165323" y="-714232"/>
            <a:ext cx="1264445" cy="2692909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66"/>
          <p:cNvSpPr txBox="1"/>
          <p:nvPr>
            <p:ph type="title"/>
          </p:nvPr>
        </p:nvSpPr>
        <p:spPr>
          <a:xfrm>
            <a:off x="685799" y="273844"/>
            <a:ext cx="7829700" cy="121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485" name="Google Shape;485;p66"/>
          <p:cNvSpPr txBox="1"/>
          <p:nvPr>
            <p:ph idx="1" type="body"/>
          </p:nvPr>
        </p:nvSpPr>
        <p:spPr>
          <a:xfrm>
            <a:off x="685799" y="1516688"/>
            <a:ext cx="2482500" cy="28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b="1" sz="1500"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b="1" sz="1400"/>
            </a:lvl2pPr>
            <a:lvl3pPr indent="-3048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b="1" sz="1200"/>
            </a:lvl3pPr>
            <a:lvl4pPr indent="-29845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b="1" sz="1100"/>
            </a:lvl4pPr>
            <a:lvl5pPr indent="-29845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b="1" sz="1100"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86" name="Google Shape;486;p66"/>
          <p:cNvSpPr txBox="1"/>
          <p:nvPr>
            <p:ph idx="2" type="body"/>
          </p:nvPr>
        </p:nvSpPr>
        <p:spPr>
          <a:xfrm>
            <a:off x="3451732" y="1513590"/>
            <a:ext cx="5063700" cy="28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23850" lvl="0" marL="4572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  <a:defRPr sz="1500"/>
            </a:lvl1pPr>
            <a:lvl2pPr indent="-317500" lvl="1" marL="9144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 sz="1400"/>
            </a:lvl2pPr>
            <a:lvl3pPr indent="-304800" lvl="2" marL="1371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/>
            </a:lvl3pPr>
            <a:lvl4pPr indent="-298450" lvl="3" marL="18288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/>
            </a:lvl4pPr>
            <a:lvl5pPr indent="-298450" lvl="4" marL="22860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sp>
        <p:nvSpPr>
          <p:cNvPr id="487" name="Google Shape;487;p66"/>
          <p:cNvSpPr txBox="1"/>
          <p:nvPr>
            <p:ph idx="12" type="sldNum"/>
          </p:nvPr>
        </p:nvSpPr>
        <p:spPr>
          <a:xfrm>
            <a:off x="685800" y="4684691"/>
            <a:ext cx="473400" cy="2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l">
              <a:spcBef>
                <a:spcPts val="0"/>
              </a:spcBef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3.xml"/><Relationship Id="rId42" Type="http://schemas.openxmlformats.org/officeDocument/2006/relationships/slideLayout" Target="../slideLayouts/slideLayout55.xml"/><Relationship Id="rId41" Type="http://schemas.openxmlformats.org/officeDocument/2006/relationships/slideLayout" Target="../slideLayouts/slideLayout54.xml"/><Relationship Id="rId44" Type="http://schemas.openxmlformats.org/officeDocument/2006/relationships/slideLayout" Target="../slideLayouts/slideLayout57.xml"/><Relationship Id="rId43" Type="http://schemas.openxmlformats.org/officeDocument/2006/relationships/slideLayout" Target="../slideLayouts/slideLayout56.xml"/><Relationship Id="rId46" Type="http://schemas.openxmlformats.org/officeDocument/2006/relationships/slideLayout" Target="../slideLayouts/slideLayout59.xml"/><Relationship Id="rId45" Type="http://schemas.openxmlformats.org/officeDocument/2006/relationships/slideLayout" Target="../slideLayouts/slideLayout58.xml"/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48" Type="http://schemas.openxmlformats.org/officeDocument/2006/relationships/slideLayout" Target="../slideLayouts/slideLayout61.xml"/><Relationship Id="rId47" Type="http://schemas.openxmlformats.org/officeDocument/2006/relationships/slideLayout" Target="../slideLayouts/slideLayout60.xml"/><Relationship Id="rId49" Type="http://schemas.openxmlformats.org/officeDocument/2006/relationships/slideLayout" Target="../slideLayouts/slideLayout62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31" Type="http://schemas.openxmlformats.org/officeDocument/2006/relationships/slideLayout" Target="../slideLayouts/slideLayout44.xml"/><Relationship Id="rId30" Type="http://schemas.openxmlformats.org/officeDocument/2006/relationships/slideLayout" Target="../slideLayouts/slideLayout43.xml"/><Relationship Id="rId33" Type="http://schemas.openxmlformats.org/officeDocument/2006/relationships/slideLayout" Target="../slideLayouts/slideLayout46.xml"/><Relationship Id="rId32" Type="http://schemas.openxmlformats.org/officeDocument/2006/relationships/slideLayout" Target="../slideLayouts/slideLayout45.xml"/><Relationship Id="rId35" Type="http://schemas.openxmlformats.org/officeDocument/2006/relationships/slideLayout" Target="../slideLayouts/slideLayout48.xml"/><Relationship Id="rId34" Type="http://schemas.openxmlformats.org/officeDocument/2006/relationships/slideLayout" Target="../slideLayouts/slideLayout47.xml"/><Relationship Id="rId37" Type="http://schemas.openxmlformats.org/officeDocument/2006/relationships/slideLayout" Target="../slideLayouts/slideLayout50.xml"/><Relationship Id="rId36" Type="http://schemas.openxmlformats.org/officeDocument/2006/relationships/slideLayout" Target="../slideLayouts/slideLayout49.xml"/><Relationship Id="rId39" Type="http://schemas.openxmlformats.org/officeDocument/2006/relationships/slideLayout" Target="../slideLayouts/slideLayout52.xml"/><Relationship Id="rId38" Type="http://schemas.openxmlformats.org/officeDocument/2006/relationships/slideLayout" Target="../slideLayouts/slideLayout51.xml"/><Relationship Id="rId20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5.xml"/><Relationship Id="rId21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37.xml"/><Relationship Id="rId23" Type="http://schemas.openxmlformats.org/officeDocument/2006/relationships/slideLayout" Target="../slideLayouts/slideLayout36.xml"/><Relationship Id="rId26" Type="http://schemas.openxmlformats.org/officeDocument/2006/relationships/slideLayout" Target="../slideLayouts/slideLayout39.xml"/><Relationship Id="rId25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1.xml"/><Relationship Id="rId27" Type="http://schemas.openxmlformats.org/officeDocument/2006/relationships/slideLayout" Target="../slideLayouts/slideLayout40.xml"/><Relationship Id="rId29" Type="http://schemas.openxmlformats.org/officeDocument/2006/relationships/slideLayout" Target="../slideLayouts/slideLayout42.xml"/><Relationship Id="rId51" Type="http://schemas.openxmlformats.org/officeDocument/2006/relationships/slideLayout" Target="../slideLayouts/slideLayout64.xml"/><Relationship Id="rId50" Type="http://schemas.openxmlformats.org/officeDocument/2006/relationships/slideLayout" Target="../slideLayouts/slideLayout63.xml"/><Relationship Id="rId52" Type="http://schemas.openxmlformats.org/officeDocument/2006/relationships/theme" Target="../theme/theme3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title"/>
          </p:nvPr>
        </p:nvSpPr>
        <p:spPr>
          <a:xfrm>
            <a:off x="311700" y="445025"/>
            <a:ext cx="8520600" cy="8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BM Plex Sans Light"/>
              <a:buNone/>
              <a:defRPr sz="4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BM Plex Sans Light"/>
              <a:buNone/>
              <a:defRPr sz="4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BM Plex Sans Light"/>
              <a:buNone/>
              <a:defRPr sz="4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BM Plex Sans Light"/>
              <a:buNone/>
              <a:defRPr sz="4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BM Plex Sans Light"/>
              <a:buNone/>
              <a:defRPr sz="4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BM Plex Sans Light"/>
              <a:buNone/>
              <a:defRPr sz="4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BM Plex Sans Light"/>
              <a:buNone/>
              <a:defRPr sz="4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BM Plex Sans Light"/>
              <a:buNone/>
              <a:defRPr sz="4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IBM Plex Sans Light"/>
              <a:buNone/>
              <a:defRPr sz="4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311700" y="2505000"/>
            <a:ext cx="8520600" cy="206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 Light"/>
              <a:buChar char="●"/>
              <a:defRPr sz="1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indent="-304800" lvl="1" marL="91440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 Light"/>
              <a:buChar char="○"/>
              <a:defRPr sz="1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indent="-304800" lvl="2" marL="137160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 Light"/>
              <a:buChar char="■"/>
              <a:defRPr sz="1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indent="-304800" lvl="3" marL="182880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 Light"/>
              <a:buChar char="●"/>
              <a:defRPr sz="1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indent="-304800" lvl="4" marL="228600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 Light"/>
              <a:buChar char="○"/>
              <a:defRPr sz="1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indent="-304800" lvl="5" marL="274320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 Light"/>
              <a:buChar char="■"/>
              <a:defRPr sz="1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indent="-304800" lvl="6" marL="320040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 Light"/>
              <a:buChar char="●"/>
              <a:defRPr sz="1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indent="-304800" lvl="7" marL="3657600">
              <a:lnSpc>
                <a:spcPct val="11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BM Plex Sans Light"/>
              <a:buChar char="○"/>
              <a:defRPr sz="1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indent="-304800" lvl="8" marL="4114800">
              <a:lnSpc>
                <a:spcPct val="110000"/>
              </a:lnSpc>
              <a:spcBef>
                <a:spcPts val="500"/>
              </a:spcBef>
              <a:spcAft>
                <a:spcPts val="500"/>
              </a:spcAft>
              <a:buClr>
                <a:schemeClr val="dk1"/>
              </a:buClr>
              <a:buSzPts val="1200"/>
              <a:buFont typeface="IBM Plex Sans Light"/>
              <a:buChar char="■"/>
              <a:defRPr sz="12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IBM Plex Sans Light"/>
                <a:ea typeface="IBM Plex Sans Light"/>
                <a:cs typeface="IBM Plex Sans Light"/>
                <a:sym typeface="IBM Plex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16">
          <p15:clr>
            <a:srgbClr val="E46962"/>
          </p15:clr>
        </p15:guide>
        <p15:guide id="2" pos="288">
          <p15:clr>
            <a:srgbClr val="E46962"/>
          </p15:clr>
        </p15:guide>
        <p15:guide id="3" orient="horz" pos="288">
          <p15:clr>
            <a:srgbClr val="E46962"/>
          </p15:clr>
        </p15:guide>
        <p15:guide id="4" pos="5472">
          <p15:clr>
            <a:srgbClr val="E46962"/>
          </p15:clr>
        </p15:guide>
        <p15:guide id="5" orient="horz" pos="2878">
          <p15:clr>
            <a:srgbClr val="E46962"/>
          </p15:clr>
        </p15:guide>
        <p15:guide id="6" pos="554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7"/>
          <p:cNvSpPr/>
          <p:nvPr/>
        </p:nvSpPr>
        <p:spPr>
          <a:xfrm>
            <a:off x="4797600" y="685800"/>
            <a:ext cx="3432000" cy="3432000"/>
          </a:xfrm>
          <a:prstGeom prst="rect">
            <a:avLst/>
          </a:prstGeom>
          <a:solidFill>
            <a:srgbClr val="0050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493" name="Google Shape;493;p67"/>
          <p:cNvSpPr/>
          <p:nvPr>
            <p:ph idx="2" type="pic"/>
          </p:nvPr>
        </p:nvSpPr>
        <p:spPr>
          <a:xfrm>
            <a:off x="4582800" y="1099500"/>
            <a:ext cx="3233100" cy="3233100"/>
          </a:xfrm>
          <a:prstGeom prst="rect">
            <a:avLst/>
          </a:prstGeom>
          <a:noFill/>
          <a:ln>
            <a:noFill/>
          </a:ln>
        </p:spPr>
      </p:sp>
      <p:sp>
        <p:nvSpPr>
          <p:cNvPr id="494" name="Google Shape;494;p67"/>
          <p:cNvSpPr txBox="1"/>
          <p:nvPr>
            <p:ph type="title"/>
          </p:nvPr>
        </p:nvSpPr>
        <p:spPr>
          <a:xfrm>
            <a:off x="359450" y="685800"/>
            <a:ext cx="3544800" cy="22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5076"/>
                </a:solidFill>
                <a:latin typeface="Montserrat"/>
                <a:ea typeface="Montserrat"/>
                <a:cs typeface="Montserrat"/>
                <a:sym typeface="Montserrat"/>
              </a:rPr>
              <a:t>ALY 6980 </a:t>
            </a:r>
            <a:endParaRPr b="1">
              <a:solidFill>
                <a:srgbClr val="00507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5076"/>
                </a:solidFill>
                <a:latin typeface="Montserrat"/>
                <a:ea typeface="Montserrat"/>
                <a:cs typeface="Montserrat"/>
                <a:sym typeface="Montserrat"/>
              </a:rPr>
              <a:t>CAPSTONE PROJECT</a:t>
            </a:r>
            <a:endParaRPr b="1">
              <a:solidFill>
                <a:srgbClr val="00507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5" name="Google Shape;495;p67"/>
          <p:cNvSpPr txBox="1"/>
          <p:nvPr>
            <p:ph idx="1" type="subTitle"/>
          </p:nvPr>
        </p:nvSpPr>
        <p:spPr>
          <a:xfrm>
            <a:off x="342900" y="3135975"/>
            <a:ext cx="3149700" cy="1229400"/>
          </a:xfrm>
          <a:prstGeom prst="rect">
            <a:avLst/>
          </a:prstGeom>
        </p:spPr>
        <p:txBody>
          <a:bodyPr anchorCtr="0" anchor="ctr" bIns="91425" lIns="13715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267AA9"/>
                </a:solidFill>
                <a:latin typeface="IBM Plex Sans"/>
                <a:ea typeface="IBM Plex Sans"/>
                <a:cs typeface="IBM Plex Sans"/>
                <a:sym typeface="IBM Plex Sans"/>
              </a:rPr>
              <a:t>Group 3: Pei-Yu Jheng, Shreeya Ambre, Sean McLean, Ted Smith</a:t>
            </a:r>
            <a:endParaRPr sz="1300">
              <a:solidFill>
                <a:srgbClr val="267AA9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67AA9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200">
                <a:solidFill>
                  <a:srgbClr val="3092C8"/>
                </a:solidFill>
                <a:latin typeface="Lato"/>
                <a:ea typeface="Lato"/>
                <a:cs typeface="Lato"/>
                <a:sym typeface="Lato"/>
              </a:rPr>
              <a:t>26th March 2025</a:t>
            </a:r>
            <a:endParaRPr sz="1200">
              <a:solidFill>
                <a:srgbClr val="3092C8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496" name="Google Shape;496;p67"/>
          <p:cNvGrpSpPr/>
          <p:nvPr/>
        </p:nvGrpSpPr>
        <p:grpSpPr>
          <a:xfrm>
            <a:off x="4188771" y="1499600"/>
            <a:ext cx="324300" cy="1072150"/>
            <a:chOff x="8278241" y="2502000"/>
            <a:chExt cx="324300" cy="1072150"/>
          </a:xfrm>
        </p:grpSpPr>
        <p:sp>
          <p:nvSpPr>
            <p:cNvPr id="497" name="Google Shape;497;p67"/>
            <p:cNvSpPr/>
            <p:nvPr/>
          </p:nvSpPr>
          <p:spPr>
            <a:xfrm>
              <a:off x="8278241" y="250200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67"/>
            <p:cNvSpPr/>
            <p:nvPr/>
          </p:nvSpPr>
          <p:spPr>
            <a:xfrm>
              <a:off x="8278241" y="2897825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67"/>
            <p:cNvSpPr/>
            <p:nvPr/>
          </p:nvSpPr>
          <p:spPr>
            <a:xfrm>
              <a:off x="8278241" y="329365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0" name="Google Shape;500;p67"/>
          <p:cNvSpPr/>
          <p:nvPr/>
        </p:nvSpPr>
        <p:spPr>
          <a:xfrm>
            <a:off x="7573750" y="828775"/>
            <a:ext cx="507300" cy="507300"/>
          </a:xfrm>
          <a:prstGeom prst="rect">
            <a:avLst/>
          </a:prstGeom>
          <a:solidFill>
            <a:srgbClr val="267AA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1" name="Google Shape;501;p67"/>
          <p:cNvGrpSpPr/>
          <p:nvPr/>
        </p:nvGrpSpPr>
        <p:grpSpPr>
          <a:xfrm>
            <a:off x="3938206" y="3825218"/>
            <a:ext cx="574985" cy="507291"/>
            <a:chOff x="6107475" y="4573475"/>
            <a:chExt cx="594300" cy="501771"/>
          </a:xfrm>
        </p:grpSpPr>
        <p:sp>
          <p:nvSpPr>
            <p:cNvPr id="502" name="Google Shape;502;p67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67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67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67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67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67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67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67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67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67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67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67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67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67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67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67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67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67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67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67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67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67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67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67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67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27" name="Google Shape;527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0025" y="1066725"/>
            <a:ext cx="3298650" cy="3298650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67"/>
          <p:cNvSpPr txBox="1"/>
          <p:nvPr/>
        </p:nvSpPr>
        <p:spPr>
          <a:xfrm>
            <a:off x="8474375" y="4808675"/>
            <a:ext cx="467700" cy="3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p76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0" name="Google Shape;800;p76"/>
          <p:cNvSpPr txBox="1"/>
          <p:nvPr/>
        </p:nvSpPr>
        <p:spPr>
          <a:xfrm>
            <a:off x="8353125" y="4808675"/>
            <a:ext cx="606300" cy="3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descr="A map of the united states&#10;&#10;AI-generated content may be incorrect." id="801" name="Google Shape;801;p7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9233" y="409060"/>
            <a:ext cx="7765539" cy="3144068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02" name="Google Shape;802;p76"/>
          <p:cNvSpPr txBox="1"/>
          <p:nvPr/>
        </p:nvSpPr>
        <p:spPr>
          <a:xfrm>
            <a:off x="545849" y="3687450"/>
            <a:ext cx="80523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005076"/>
              </a:buClr>
              <a:buSzPts val="1400"/>
              <a:buFont typeface="IBM Plex Sans"/>
              <a:buChar char="•"/>
            </a:pPr>
            <a:r>
              <a:rPr i="0" lang="en" u="none" cap="none" strike="noStrike">
                <a:solidFill>
                  <a:srgbClr val="005076"/>
                </a:solidFill>
                <a:latin typeface="IBM Plex Sans"/>
                <a:ea typeface="IBM Plex Sans"/>
                <a:cs typeface="IBM Plex Sans"/>
                <a:sym typeface="IBM Plex Sans"/>
              </a:rPr>
              <a:t>Stronger regions in the southeast, especially in Alabama, Arkansas, and Tennessee.</a:t>
            </a:r>
            <a:endParaRPr>
              <a:solidFill>
                <a:srgbClr val="00507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005076"/>
              </a:buClr>
              <a:buSzPts val="1400"/>
              <a:buFont typeface="IBM Plex Sans"/>
              <a:buChar char="•"/>
            </a:pPr>
            <a:r>
              <a:rPr i="0" lang="en" u="none" cap="none" strike="noStrike">
                <a:solidFill>
                  <a:srgbClr val="005076"/>
                </a:solidFill>
                <a:latin typeface="IBM Plex Sans"/>
                <a:ea typeface="IBM Plex Sans"/>
                <a:cs typeface="IBM Plex Sans"/>
                <a:sym typeface="IBM Plex Sans"/>
              </a:rPr>
              <a:t>Parts of the </a:t>
            </a:r>
            <a:r>
              <a:rPr lang="en">
                <a:solidFill>
                  <a:srgbClr val="005076"/>
                </a:solidFill>
                <a:latin typeface="IBM Plex Sans"/>
                <a:ea typeface="IBM Plex Sans"/>
                <a:cs typeface="IBM Plex Sans"/>
                <a:sym typeface="IBM Plex Sans"/>
              </a:rPr>
              <a:t>Midwest</a:t>
            </a:r>
            <a:r>
              <a:rPr i="0" lang="en" u="none" cap="none" strike="noStrike">
                <a:solidFill>
                  <a:srgbClr val="005076"/>
                </a:solidFill>
                <a:latin typeface="IBM Plex Sans"/>
                <a:ea typeface="IBM Plex Sans"/>
                <a:cs typeface="IBM Plex Sans"/>
                <a:sym typeface="IBM Plex Sans"/>
              </a:rPr>
              <a:t> and New York show negative returns for the quarter.</a:t>
            </a:r>
            <a:endParaRPr>
              <a:solidFill>
                <a:srgbClr val="00507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032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005076"/>
              </a:buClr>
              <a:buSzPts val="1400"/>
              <a:buFont typeface="IBM Plex Sans"/>
              <a:buChar char="•"/>
            </a:pPr>
            <a:r>
              <a:rPr i="0" lang="en" u="none" cap="none" strike="noStrike">
                <a:solidFill>
                  <a:srgbClr val="005076"/>
                </a:solidFill>
                <a:latin typeface="IBM Plex Sans"/>
                <a:ea typeface="IBM Plex Sans"/>
                <a:cs typeface="IBM Plex Sans"/>
                <a:sym typeface="IBM Plex Sans"/>
              </a:rPr>
              <a:t>How can these recent number affect approaches toward franchising deals in the future?</a:t>
            </a:r>
            <a:endParaRPr>
              <a:solidFill>
                <a:srgbClr val="00507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127000" lvl="0" marL="2159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i="0" sz="1700" u="none" cap="none" strike="noStrike">
              <a:solidFill>
                <a:srgbClr val="005076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p77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08" name="Google Shape;808;p77"/>
          <p:cNvSpPr txBox="1"/>
          <p:nvPr/>
        </p:nvSpPr>
        <p:spPr>
          <a:xfrm>
            <a:off x="8353125" y="4808675"/>
            <a:ext cx="606300" cy="3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809" name="Google Shape;809;p77"/>
          <p:cNvSpPr txBox="1"/>
          <p:nvPr>
            <p:ph type="title"/>
          </p:nvPr>
        </p:nvSpPr>
        <p:spPr>
          <a:xfrm>
            <a:off x="3304050" y="544375"/>
            <a:ext cx="2535900" cy="51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rgbClr val="005576"/>
                </a:solidFill>
              </a:rPr>
              <a:t>Huntsville, AL</a:t>
            </a:r>
            <a:endParaRPr sz="2900">
              <a:solidFill>
                <a:srgbClr val="005576"/>
              </a:solidFill>
            </a:endParaRPr>
          </a:p>
        </p:txBody>
      </p:sp>
      <p:pic>
        <p:nvPicPr>
          <p:cNvPr id="810" name="Google Shape;810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6888" y="1291025"/>
            <a:ext cx="5430225" cy="32779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11" name="Google Shape;811;p77"/>
          <p:cNvGrpSpPr/>
          <p:nvPr/>
        </p:nvGrpSpPr>
        <p:grpSpPr>
          <a:xfrm>
            <a:off x="8104425" y="4178842"/>
            <a:ext cx="606305" cy="550443"/>
            <a:chOff x="6107475" y="4573475"/>
            <a:chExt cx="594300" cy="501771"/>
          </a:xfrm>
        </p:grpSpPr>
        <p:sp>
          <p:nvSpPr>
            <p:cNvPr id="812" name="Google Shape;812;p77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77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77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77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77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77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77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77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77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77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77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77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77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77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77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77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77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77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77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77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77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77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77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77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77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1" name="Google Shape;841;p78" title="Economic Development Profile2_Page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6" name="Google Shape;846;p79" title="Economic Development Profile2_Page 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80"/>
          <p:cNvSpPr txBox="1"/>
          <p:nvPr>
            <p:ph type="title"/>
          </p:nvPr>
        </p:nvSpPr>
        <p:spPr>
          <a:xfrm>
            <a:off x="457200" y="1195125"/>
            <a:ext cx="2794200" cy="26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05576"/>
                </a:solidFill>
                <a:latin typeface="Montserrat"/>
                <a:ea typeface="Montserrat"/>
                <a:cs typeface="Montserrat"/>
                <a:sym typeface="Montserrat"/>
              </a:rPr>
              <a:t>NEXT STEPS</a:t>
            </a:r>
            <a:endParaRPr b="1" sz="2100">
              <a:solidFill>
                <a:srgbClr val="00557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852" name="Google Shape;852;p80"/>
          <p:cNvCxnSpPr/>
          <p:nvPr/>
        </p:nvCxnSpPr>
        <p:spPr>
          <a:xfrm rot="10800000">
            <a:off x="3390200" y="447675"/>
            <a:ext cx="0" cy="4107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3" name="Google Shape;853;p80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4" name="Google Shape;854;p80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5" name="Google Shape;855;p80"/>
          <p:cNvSpPr txBox="1"/>
          <p:nvPr/>
        </p:nvSpPr>
        <p:spPr>
          <a:xfrm>
            <a:off x="5074125" y="1678625"/>
            <a:ext cx="4080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856" name="Google Shape;856;p80"/>
          <p:cNvSpPr txBox="1"/>
          <p:nvPr/>
        </p:nvSpPr>
        <p:spPr>
          <a:xfrm>
            <a:off x="3798400" y="1864625"/>
            <a:ext cx="517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67AA9"/>
                </a:solidFill>
                <a:latin typeface="IBM Plex Sans"/>
                <a:ea typeface="IBM Plex Sans"/>
                <a:cs typeface="IBM Plex Sans"/>
                <a:sym typeface="IBM Plex Sans"/>
              </a:rPr>
              <a:t>01</a:t>
            </a:r>
            <a:endParaRPr b="1">
              <a:solidFill>
                <a:srgbClr val="267AA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57" name="Google Shape;857;p80"/>
          <p:cNvSpPr txBox="1"/>
          <p:nvPr/>
        </p:nvSpPr>
        <p:spPr>
          <a:xfrm flipH="1">
            <a:off x="3798400" y="2495825"/>
            <a:ext cx="517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67AA9"/>
                </a:solidFill>
                <a:latin typeface="IBM Plex Sans"/>
                <a:ea typeface="IBM Plex Sans"/>
                <a:cs typeface="IBM Plex Sans"/>
                <a:sym typeface="IBM Plex Sans"/>
              </a:rPr>
              <a:t>03</a:t>
            </a:r>
            <a:endParaRPr b="1">
              <a:solidFill>
                <a:srgbClr val="267AA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58" name="Google Shape;858;p80"/>
          <p:cNvSpPr txBox="1"/>
          <p:nvPr/>
        </p:nvSpPr>
        <p:spPr>
          <a:xfrm>
            <a:off x="3798388" y="2180225"/>
            <a:ext cx="517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67AA9"/>
                </a:solidFill>
                <a:latin typeface="IBM Plex Sans"/>
                <a:ea typeface="IBM Plex Sans"/>
                <a:cs typeface="IBM Plex Sans"/>
                <a:sym typeface="IBM Plex Sans"/>
              </a:rPr>
              <a:t>02</a:t>
            </a:r>
            <a:endParaRPr b="1">
              <a:solidFill>
                <a:srgbClr val="267AA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59" name="Google Shape;859;p80"/>
          <p:cNvSpPr txBox="1"/>
          <p:nvPr/>
        </p:nvSpPr>
        <p:spPr>
          <a:xfrm>
            <a:off x="3798400" y="2811425"/>
            <a:ext cx="517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267AA9"/>
                </a:solidFill>
                <a:latin typeface="IBM Plex Sans"/>
                <a:ea typeface="IBM Plex Sans"/>
                <a:cs typeface="IBM Plex Sans"/>
                <a:sym typeface="IBM Plex Sans"/>
              </a:rPr>
              <a:t>04</a:t>
            </a:r>
            <a:endParaRPr b="1">
              <a:solidFill>
                <a:srgbClr val="267AA9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860" name="Google Shape;860;p80"/>
          <p:cNvSpPr txBox="1"/>
          <p:nvPr/>
        </p:nvSpPr>
        <p:spPr>
          <a:xfrm>
            <a:off x="8559275" y="4689750"/>
            <a:ext cx="387900" cy="369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grpSp>
        <p:nvGrpSpPr>
          <p:cNvPr id="861" name="Google Shape;861;p80"/>
          <p:cNvGrpSpPr/>
          <p:nvPr/>
        </p:nvGrpSpPr>
        <p:grpSpPr>
          <a:xfrm>
            <a:off x="573796" y="606477"/>
            <a:ext cx="324300" cy="1072150"/>
            <a:chOff x="8278241" y="2502000"/>
            <a:chExt cx="324300" cy="1072150"/>
          </a:xfrm>
        </p:grpSpPr>
        <p:sp>
          <p:nvSpPr>
            <p:cNvPr id="862" name="Google Shape;862;p80"/>
            <p:cNvSpPr/>
            <p:nvPr/>
          </p:nvSpPr>
          <p:spPr>
            <a:xfrm>
              <a:off x="8278241" y="250200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80"/>
            <p:cNvSpPr/>
            <p:nvPr/>
          </p:nvSpPr>
          <p:spPr>
            <a:xfrm>
              <a:off x="8278241" y="2897825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80"/>
            <p:cNvSpPr/>
            <p:nvPr/>
          </p:nvSpPr>
          <p:spPr>
            <a:xfrm>
              <a:off x="8278241" y="329365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5" name="Google Shape;865;p80"/>
          <p:cNvSpPr txBox="1"/>
          <p:nvPr>
            <p:ph idx="1" type="body"/>
          </p:nvPr>
        </p:nvSpPr>
        <p:spPr>
          <a:xfrm>
            <a:off x="4186800" y="1195125"/>
            <a:ext cx="4760400" cy="302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Designing Customer Management Accounts</a:t>
            </a:r>
            <a:endParaRPr sz="15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Data Collection methods to gain important metrics</a:t>
            </a:r>
            <a:endParaRPr sz="15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Creating interactive dashboards for data insights</a:t>
            </a:r>
            <a:endParaRPr sz="15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Presenting a plan and solution for long term gro</a:t>
            </a:r>
            <a:r>
              <a:rPr lang="en" sz="1500">
                <a:solidFill>
                  <a:srgbClr val="00354A"/>
                </a:solidFill>
                <a:latin typeface="IBM Plex Sans"/>
                <a:ea typeface="IBM Plex Sans"/>
                <a:cs typeface="IBM Plex Sans"/>
                <a:sym typeface="IBM Plex Sans"/>
              </a:rPr>
              <a:t>wth</a:t>
            </a:r>
            <a:endParaRPr sz="1500">
              <a:solidFill>
                <a:srgbClr val="0035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 sz="1500"/>
          </a:p>
        </p:txBody>
      </p:sp>
      <p:grpSp>
        <p:nvGrpSpPr>
          <p:cNvPr id="866" name="Google Shape;866;p80"/>
          <p:cNvGrpSpPr/>
          <p:nvPr/>
        </p:nvGrpSpPr>
        <p:grpSpPr>
          <a:xfrm>
            <a:off x="2657108" y="3937672"/>
            <a:ext cx="594300" cy="501771"/>
            <a:chOff x="6107475" y="4573475"/>
            <a:chExt cx="594300" cy="501771"/>
          </a:xfrm>
        </p:grpSpPr>
        <p:sp>
          <p:nvSpPr>
            <p:cNvPr id="867" name="Google Shape;867;p80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80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80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80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80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80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80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80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80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80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80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80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80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80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80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80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80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80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80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80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80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80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80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80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80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95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p81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7" name="Google Shape;897;p81"/>
          <p:cNvSpPr txBox="1"/>
          <p:nvPr>
            <p:ph type="title"/>
          </p:nvPr>
        </p:nvSpPr>
        <p:spPr>
          <a:xfrm>
            <a:off x="342900" y="1040750"/>
            <a:ext cx="3544800" cy="10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05076"/>
                </a:solidFill>
                <a:latin typeface="IBM Plex Sans"/>
                <a:ea typeface="IBM Plex Sans"/>
                <a:cs typeface="IBM Plex Sans"/>
                <a:sym typeface="IBM Plex Sans"/>
              </a:rPr>
              <a:t>Thank You!</a:t>
            </a:r>
            <a:endParaRPr b="1" sz="2100">
              <a:solidFill>
                <a:srgbClr val="005076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898" name="Google Shape;898;p81"/>
          <p:cNvGrpSpPr/>
          <p:nvPr/>
        </p:nvGrpSpPr>
        <p:grpSpPr>
          <a:xfrm>
            <a:off x="4651732" y="3772079"/>
            <a:ext cx="594300" cy="501771"/>
            <a:chOff x="6107475" y="4573475"/>
            <a:chExt cx="594300" cy="501771"/>
          </a:xfrm>
        </p:grpSpPr>
        <p:sp>
          <p:nvSpPr>
            <p:cNvPr id="899" name="Google Shape;899;p81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81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81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81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81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81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81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81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81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81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81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81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81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81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81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81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81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81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81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81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81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81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81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81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81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" name="Google Shape;924;p81"/>
          <p:cNvGrpSpPr/>
          <p:nvPr/>
        </p:nvGrpSpPr>
        <p:grpSpPr>
          <a:xfrm>
            <a:off x="4188771" y="1499600"/>
            <a:ext cx="324300" cy="1072150"/>
            <a:chOff x="8278241" y="2502000"/>
            <a:chExt cx="324300" cy="1072150"/>
          </a:xfrm>
        </p:grpSpPr>
        <p:sp>
          <p:nvSpPr>
            <p:cNvPr id="925" name="Google Shape;925;p81"/>
            <p:cNvSpPr/>
            <p:nvPr/>
          </p:nvSpPr>
          <p:spPr>
            <a:xfrm>
              <a:off x="8278241" y="250200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55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81"/>
            <p:cNvSpPr/>
            <p:nvPr/>
          </p:nvSpPr>
          <p:spPr>
            <a:xfrm>
              <a:off x="8278241" y="2897825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55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81"/>
            <p:cNvSpPr/>
            <p:nvPr/>
          </p:nvSpPr>
          <p:spPr>
            <a:xfrm>
              <a:off x="8278241" y="329365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558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8" name="Google Shape;928;p81"/>
          <p:cNvSpPr/>
          <p:nvPr/>
        </p:nvSpPr>
        <p:spPr>
          <a:xfrm>
            <a:off x="7573750" y="828775"/>
            <a:ext cx="507300" cy="507300"/>
          </a:xfrm>
          <a:prstGeom prst="rect">
            <a:avLst/>
          </a:prstGeom>
          <a:solidFill>
            <a:srgbClr val="00699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9" name="Google Shape;929;p81"/>
          <p:cNvGrpSpPr/>
          <p:nvPr/>
        </p:nvGrpSpPr>
        <p:grpSpPr>
          <a:xfrm>
            <a:off x="3938206" y="3825218"/>
            <a:ext cx="574985" cy="507291"/>
            <a:chOff x="6107475" y="4573475"/>
            <a:chExt cx="594300" cy="501771"/>
          </a:xfrm>
        </p:grpSpPr>
        <p:sp>
          <p:nvSpPr>
            <p:cNvPr id="930" name="Google Shape;930;p81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81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81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81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81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81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81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81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81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81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81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81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81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81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81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81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81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81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81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81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81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81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81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81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81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55" name="Google Shape;955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727" y="1040750"/>
            <a:ext cx="3233099" cy="3233099"/>
          </a:xfrm>
          <a:prstGeom prst="rect">
            <a:avLst/>
          </a:prstGeom>
          <a:noFill/>
          <a:ln>
            <a:noFill/>
          </a:ln>
        </p:spPr>
      </p:pic>
      <p:sp>
        <p:nvSpPr>
          <p:cNvPr id="956" name="Google Shape;956;p81"/>
          <p:cNvSpPr txBox="1"/>
          <p:nvPr/>
        </p:nvSpPr>
        <p:spPr>
          <a:xfrm>
            <a:off x="8353125" y="4808675"/>
            <a:ext cx="606300" cy="3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8"/>
          <p:cNvSpPr/>
          <p:nvPr/>
        </p:nvSpPr>
        <p:spPr>
          <a:xfrm>
            <a:off x="342900" y="331400"/>
            <a:ext cx="3180900" cy="1650900"/>
          </a:xfrm>
          <a:prstGeom prst="rect">
            <a:avLst/>
          </a:prstGeom>
          <a:solidFill>
            <a:srgbClr val="0050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cxnSp>
        <p:nvCxnSpPr>
          <p:cNvPr id="534" name="Google Shape;534;p68"/>
          <p:cNvCxnSpPr/>
          <p:nvPr/>
        </p:nvCxnSpPr>
        <p:spPr>
          <a:xfrm>
            <a:off x="4818776" y="476800"/>
            <a:ext cx="39156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5" name="Google Shape;535;p68"/>
          <p:cNvSpPr/>
          <p:nvPr>
            <p:ph idx="2" type="pic"/>
          </p:nvPr>
        </p:nvSpPr>
        <p:spPr>
          <a:xfrm>
            <a:off x="457200" y="2571750"/>
            <a:ext cx="3358200" cy="2118900"/>
          </a:xfrm>
          <a:prstGeom prst="rect">
            <a:avLst/>
          </a:prstGeom>
          <a:noFill/>
          <a:ln>
            <a:noFill/>
          </a:ln>
        </p:spPr>
      </p:sp>
      <p:sp>
        <p:nvSpPr>
          <p:cNvPr id="536" name="Google Shape;536;p68"/>
          <p:cNvSpPr/>
          <p:nvPr/>
        </p:nvSpPr>
        <p:spPr>
          <a:xfrm>
            <a:off x="5129702" y="2241225"/>
            <a:ext cx="132900" cy="132900"/>
          </a:xfrm>
          <a:prstGeom prst="rect">
            <a:avLst/>
          </a:prstGeom>
          <a:solidFill>
            <a:srgbClr val="267AA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68"/>
          <p:cNvSpPr txBox="1"/>
          <p:nvPr>
            <p:ph idx="1" type="subTitle"/>
          </p:nvPr>
        </p:nvSpPr>
        <p:spPr>
          <a:xfrm>
            <a:off x="5328600" y="629200"/>
            <a:ext cx="33582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b="1" lang="en" sz="2100">
                <a:solidFill>
                  <a:srgbClr val="005576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b="1" sz="2100">
              <a:solidFill>
                <a:srgbClr val="00557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38" name="Google Shape;538;p68"/>
          <p:cNvSpPr txBox="1"/>
          <p:nvPr>
            <p:ph idx="2" type="body"/>
          </p:nvPr>
        </p:nvSpPr>
        <p:spPr>
          <a:xfrm>
            <a:off x="5015650" y="1290250"/>
            <a:ext cx="4013700" cy="28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This is a great exercise to have an open opportunity to see what we find  </a:t>
            </a:r>
            <a:endParaRPr sz="14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Areas to improve to pave the way for increased future successes</a:t>
            </a:r>
            <a:endParaRPr sz="14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Allows Big Sky to focus on the most important factors bringing new clients</a:t>
            </a:r>
            <a:endParaRPr sz="14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500"/>
              </a:spcBef>
              <a:spcAft>
                <a:spcPts val="50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68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40" name="Google Shape;540;p68"/>
          <p:cNvGrpSpPr/>
          <p:nvPr/>
        </p:nvGrpSpPr>
        <p:grpSpPr>
          <a:xfrm>
            <a:off x="433233" y="4117747"/>
            <a:ext cx="594300" cy="501771"/>
            <a:chOff x="6107475" y="4573475"/>
            <a:chExt cx="594300" cy="501771"/>
          </a:xfrm>
        </p:grpSpPr>
        <p:sp>
          <p:nvSpPr>
            <p:cNvPr id="541" name="Google Shape;541;p68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68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68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68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68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68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68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68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68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68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68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68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68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68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68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68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68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68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68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68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68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68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68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68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68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" name="Google Shape;566;p68"/>
          <p:cNvGrpSpPr/>
          <p:nvPr/>
        </p:nvGrpSpPr>
        <p:grpSpPr>
          <a:xfrm>
            <a:off x="678971" y="2316202"/>
            <a:ext cx="324300" cy="1072150"/>
            <a:chOff x="8278241" y="2502000"/>
            <a:chExt cx="324300" cy="1072150"/>
          </a:xfrm>
        </p:grpSpPr>
        <p:sp>
          <p:nvSpPr>
            <p:cNvPr id="567" name="Google Shape;567;p68"/>
            <p:cNvSpPr/>
            <p:nvPr/>
          </p:nvSpPr>
          <p:spPr>
            <a:xfrm>
              <a:off x="8278241" y="250200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68"/>
            <p:cNvSpPr/>
            <p:nvPr/>
          </p:nvSpPr>
          <p:spPr>
            <a:xfrm>
              <a:off x="8278241" y="2897825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68"/>
            <p:cNvSpPr/>
            <p:nvPr/>
          </p:nvSpPr>
          <p:spPr>
            <a:xfrm>
              <a:off x="8278241" y="329365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70" name="Google Shape;570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788" y="967475"/>
            <a:ext cx="3696976" cy="376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1" name="Google Shape;571;p68"/>
          <p:cNvSpPr/>
          <p:nvPr/>
        </p:nvSpPr>
        <p:spPr>
          <a:xfrm>
            <a:off x="8685400" y="4869675"/>
            <a:ext cx="132900" cy="132900"/>
          </a:xfrm>
          <a:prstGeom prst="rect">
            <a:avLst/>
          </a:prstGeom>
          <a:solidFill>
            <a:srgbClr val="3092C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68"/>
          <p:cNvSpPr txBox="1"/>
          <p:nvPr/>
        </p:nvSpPr>
        <p:spPr>
          <a:xfrm>
            <a:off x="8294000" y="4790350"/>
            <a:ext cx="735300" cy="28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573" name="Google Shape;573;p68"/>
          <p:cNvSpPr/>
          <p:nvPr/>
        </p:nvSpPr>
        <p:spPr>
          <a:xfrm>
            <a:off x="5129702" y="1458663"/>
            <a:ext cx="132900" cy="132900"/>
          </a:xfrm>
          <a:prstGeom prst="rect">
            <a:avLst/>
          </a:prstGeom>
          <a:solidFill>
            <a:srgbClr val="267AA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68"/>
          <p:cNvSpPr/>
          <p:nvPr/>
        </p:nvSpPr>
        <p:spPr>
          <a:xfrm>
            <a:off x="5129702" y="3023775"/>
            <a:ext cx="132900" cy="132900"/>
          </a:xfrm>
          <a:prstGeom prst="rect">
            <a:avLst/>
          </a:prstGeom>
          <a:solidFill>
            <a:srgbClr val="267AA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9"/>
          <p:cNvSpPr txBox="1"/>
          <p:nvPr>
            <p:ph idx="1" type="subTitle"/>
          </p:nvPr>
        </p:nvSpPr>
        <p:spPr>
          <a:xfrm>
            <a:off x="5239600" y="871784"/>
            <a:ext cx="34611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b="1" lang="en">
                <a:latin typeface="Montserrat"/>
                <a:ea typeface="Montserrat"/>
                <a:cs typeface="Montserrat"/>
                <a:sym typeface="Montserrat"/>
              </a:rPr>
              <a:t>F</a:t>
            </a:r>
            <a:r>
              <a:rPr b="1" lang="en">
                <a:solidFill>
                  <a:srgbClr val="00324A"/>
                </a:solidFill>
                <a:latin typeface="Montserrat"/>
                <a:ea typeface="Montserrat"/>
                <a:cs typeface="Montserrat"/>
                <a:sym typeface="Montserrat"/>
              </a:rPr>
              <a:t>OCUS AREAS FOR CLIENT ACQUISITION</a:t>
            </a:r>
            <a:endParaRPr b="1">
              <a:solidFill>
                <a:srgbClr val="00324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0" name="Google Shape;580;p69"/>
          <p:cNvSpPr txBox="1"/>
          <p:nvPr>
            <p:ph idx="2" type="body"/>
          </p:nvPr>
        </p:nvSpPr>
        <p:spPr>
          <a:xfrm>
            <a:off x="4937300" y="1290250"/>
            <a:ext cx="3748200" cy="50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500"/>
              </a:spcAft>
              <a:buNone/>
            </a:pPr>
            <a:r>
              <a:rPr lang="en" sz="1300">
                <a:solidFill>
                  <a:srgbClr val="00324A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Our analysis will highlight key areas to focus on for landing more clients</a:t>
            </a:r>
            <a:endParaRPr sz="1300">
              <a:solidFill>
                <a:srgbClr val="00324A"/>
              </a:solidFill>
              <a:highlight>
                <a:schemeClr val="lt1"/>
              </a:highlight>
            </a:endParaRPr>
          </a:p>
        </p:txBody>
      </p:sp>
      <p:sp>
        <p:nvSpPr>
          <p:cNvPr id="581" name="Google Shape;581;p69"/>
          <p:cNvSpPr txBox="1"/>
          <p:nvPr>
            <p:ph idx="5" type="subTitle"/>
          </p:nvPr>
        </p:nvSpPr>
        <p:spPr>
          <a:xfrm>
            <a:off x="5239600" y="2191634"/>
            <a:ext cx="3461100" cy="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b="1" lang="en">
                <a:solidFill>
                  <a:srgbClr val="00324A"/>
                </a:solidFill>
                <a:latin typeface="Montserrat"/>
                <a:ea typeface="Montserrat"/>
                <a:cs typeface="Montserrat"/>
                <a:sym typeface="Montserrat"/>
              </a:rPr>
              <a:t>STATE/REGION IMPACT</a:t>
            </a:r>
            <a:endParaRPr b="1">
              <a:solidFill>
                <a:srgbClr val="00324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2" name="Google Shape;582;p69"/>
          <p:cNvSpPr txBox="1"/>
          <p:nvPr>
            <p:ph idx="6" type="body"/>
          </p:nvPr>
        </p:nvSpPr>
        <p:spPr>
          <a:xfrm>
            <a:off x="4937300" y="2494675"/>
            <a:ext cx="3915600" cy="5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324A"/>
                </a:solidFill>
                <a:highlight>
                  <a:schemeClr val="lt1"/>
                </a:highlight>
                <a:latin typeface="IBM Plex Sans"/>
                <a:ea typeface="IBM Plex Sans"/>
                <a:cs typeface="IBM Plex Sans"/>
                <a:sym typeface="IBM Plex Sans"/>
              </a:rPr>
              <a:t>Do certain states or regions influence the number of inquiries and probabilities in the dataset?​</a:t>
            </a:r>
            <a:endParaRPr sz="1300">
              <a:solidFill>
                <a:srgbClr val="00324A"/>
              </a:solidFill>
              <a:highlight>
                <a:schemeClr val="lt1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0000"/>
                </a:solidFill>
                <a:highlight>
                  <a:srgbClr val="F5F5F5"/>
                </a:highlight>
                <a:latin typeface="Arial"/>
                <a:ea typeface="Arial"/>
                <a:cs typeface="Arial"/>
                <a:sym typeface="Arial"/>
              </a:rPr>
              <a:t>​</a:t>
            </a:r>
            <a:endParaRPr sz="1300">
              <a:solidFill>
                <a:srgbClr val="000000"/>
              </a:solidFill>
              <a:highlight>
                <a:srgbClr val="F5F5F5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50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69"/>
          <p:cNvSpPr txBox="1"/>
          <p:nvPr>
            <p:ph idx="12" type="sldNum"/>
          </p:nvPr>
        </p:nvSpPr>
        <p:spPr>
          <a:xfrm>
            <a:off x="8229600" y="4799175"/>
            <a:ext cx="6660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4" name="Google Shape;584;p69"/>
          <p:cNvGrpSpPr/>
          <p:nvPr/>
        </p:nvGrpSpPr>
        <p:grpSpPr>
          <a:xfrm>
            <a:off x="4769801" y="777600"/>
            <a:ext cx="3915600" cy="322775"/>
            <a:chOff x="4769801" y="777600"/>
            <a:chExt cx="3915600" cy="322775"/>
          </a:xfrm>
        </p:grpSpPr>
        <p:cxnSp>
          <p:nvCxnSpPr>
            <p:cNvPr id="585" name="Google Shape;585;p69"/>
            <p:cNvCxnSpPr/>
            <p:nvPr/>
          </p:nvCxnSpPr>
          <p:spPr>
            <a:xfrm>
              <a:off x="4769801" y="777600"/>
              <a:ext cx="391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86" name="Google Shape;586;p69"/>
            <p:cNvSpPr/>
            <p:nvPr/>
          </p:nvSpPr>
          <p:spPr>
            <a:xfrm>
              <a:off x="5048052" y="967475"/>
              <a:ext cx="132900" cy="132900"/>
            </a:xfrm>
            <a:prstGeom prst="rect">
              <a:avLst/>
            </a:prstGeom>
            <a:solidFill>
              <a:srgbClr val="267A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" name="Google Shape;587;p69"/>
          <p:cNvGrpSpPr/>
          <p:nvPr/>
        </p:nvGrpSpPr>
        <p:grpSpPr>
          <a:xfrm>
            <a:off x="4769801" y="2089963"/>
            <a:ext cx="3915600" cy="322775"/>
            <a:chOff x="4769801" y="3029450"/>
            <a:chExt cx="3915600" cy="322775"/>
          </a:xfrm>
        </p:grpSpPr>
        <p:cxnSp>
          <p:nvCxnSpPr>
            <p:cNvPr id="588" name="Google Shape;588;p69"/>
            <p:cNvCxnSpPr/>
            <p:nvPr/>
          </p:nvCxnSpPr>
          <p:spPr>
            <a:xfrm>
              <a:off x="4769801" y="3029450"/>
              <a:ext cx="39156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589" name="Google Shape;589;p69"/>
            <p:cNvSpPr/>
            <p:nvPr/>
          </p:nvSpPr>
          <p:spPr>
            <a:xfrm>
              <a:off x="5048052" y="3219325"/>
              <a:ext cx="132900" cy="132900"/>
            </a:xfrm>
            <a:prstGeom prst="rect">
              <a:avLst/>
            </a:prstGeom>
            <a:solidFill>
              <a:srgbClr val="267A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" name="Google Shape;590;p69"/>
          <p:cNvGrpSpPr/>
          <p:nvPr/>
        </p:nvGrpSpPr>
        <p:grpSpPr>
          <a:xfrm>
            <a:off x="3907977" y="3508305"/>
            <a:ext cx="594300" cy="501771"/>
            <a:chOff x="6107475" y="4573475"/>
            <a:chExt cx="594300" cy="501771"/>
          </a:xfrm>
        </p:grpSpPr>
        <p:sp>
          <p:nvSpPr>
            <p:cNvPr id="591" name="Google Shape;591;p69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69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69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69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69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69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69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69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69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69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69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69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69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69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69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69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69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69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69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69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69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69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69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69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69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6" name="Google Shape;616;p69"/>
          <p:cNvSpPr/>
          <p:nvPr/>
        </p:nvSpPr>
        <p:spPr>
          <a:xfrm>
            <a:off x="342900" y="331400"/>
            <a:ext cx="3180900" cy="1650900"/>
          </a:xfrm>
          <a:prstGeom prst="rect">
            <a:avLst/>
          </a:prstGeom>
          <a:solidFill>
            <a:srgbClr val="0050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617" name="Google Shape;617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3713" y="871775"/>
            <a:ext cx="3769600" cy="3769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8" name="Google Shape;618;p69"/>
          <p:cNvGrpSpPr/>
          <p:nvPr/>
        </p:nvGrpSpPr>
        <p:grpSpPr>
          <a:xfrm>
            <a:off x="695446" y="2310677"/>
            <a:ext cx="324300" cy="1072150"/>
            <a:chOff x="8278241" y="2502000"/>
            <a:chExt cx="324300" cy="1072150"/>
          </a:xfrm>
        </p:grpSpPr>
        <p:sp>
          <p:nvSpPr>
            <p:cNvPr id="619" name="Google Shape;619;p69"/>
            <p:cNvSpPr/>
            <p:nvPr/>
          </p:nvSpPr>
          <p:spPr>
            <a:xfrm>
              <a:off x="8278241" y="250200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69"/>
            <p:cNvSpPr/>
            <p:nvPr/>
          </p:nvSpPr>
          <p:spPr>
            <a:xfrm>
              <a:off x="8278241" y="2897825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69"/>
            <p:cNvSpPr/>
            <p:nvPr/>
          </p:nvSpPr>
          <p:spPr>
            <a:xfrm>
              <a:off x="8278241" y="329365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" name="Google Shape;622;p69"/>
          <p:cNvGrpSpPr/>
          <p:nvPr/>
        </p:nvGrpSpPr>
        <p:grpSpPr>
          <a:xfrm>
            <a:off x="433233" y="4117747"/>
            <a:ext cx="594300" cy="501771"/>
            <a:chOff x="6107475" y="4573475"/>
            <a:chExt cx="594300" cy="501771"/>
          </a:xfrm>
        </p:grpSpPr>
        <p:sp>
          <p:nvSpPr>
            <p:cNvPr id="623" name="Google Shape;623;p69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69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69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69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69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69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69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69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69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69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69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69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69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69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69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69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69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69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69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69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69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69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69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69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69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8" name="Google Shape;648;p69"/>
          <p:cNvSpPr txBox="1"/>
          <p:nvPr/>
        </p:nvSpPr>
        <p:spPr>
          <a:xfrm>
            <a:off x="8294000" y="4790350"/>
            <a:ext cx="735300" cy="28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49" name="Google Shape;649;p69"/>
          <p:cNvSpPr txBox="1"/>
          <p:nvPr/>
        </p:nvSpPr>
        <p:spPr>
          <a:xfrm>
            <a:off x="4937300" y="264925"/>
            <a:ext cx="25644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05576"/>
                </a:solidFill>
                <a:latin typeface="Montserrat"/>
                <a:ea typeface="Montserrat"/>
                <a:cs typeface="Montserrat"/>
                <a:sym typeface="Montserrat"/>
              </a:rPr>
              <a:t>KEY QUESTIONS</a:t>
            </a:r>
            <a:endParaRPr b="1" sz="2100">
              <a:solidFill>
                <a:srgbClr val="00557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0" name="Google Shape;650;p69"/>
          <p:cNvSpPr/>
          <p:nvPr/>
        </p:nvSpPr>
        <p:spPr>
          <a:xfrm>
            <a:off x="1894250" y="1776725"/>
            <a:ext cx="145200" cy="259200"/>
          </a:xfrm>
          <a:prstGeom prst="rect">
            <a:avLst/>
          </a:prstGeom>
          <a:solidFill>
            <a:srgbClr val="3092C8"/>
          </a:solidFill>
          <a:ln cap="flat" cmpd="sng" w="9525">
            <a:solidFill>
              <a:srgbClr val="3092C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51" name="Google Shape;651;p69"/>
          <p:cNvSpPr txBox="1"/>
          <p:nvPr/>
        </p:nvSpPr>
        <p:spPr>
          <a:xfrm>
            <a:off x="1811275" y="1818200"/>
            <a:ext cx="324300" cy="2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sp>
        <p:nvSpPr>
          <p:cNvPr id="652" name="Google Shape;652;p69"/>
          <p:cNvSpPr txBox="1"/>
          <p:nvPr/>
        </p:nvSpPr>
        <p:spPr>
          <a:xfrm>
            <a:off x="1811275" y="1671800"/>
            <a:ext cx="12858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rPr>
              <a:t>2</a:t>
            </a:r>
            <a:endParaRPr b="1" sz="1600">
              <a:solidFill>
                <a:schemeClr val="lt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70"/>
          <p:cNvSpPr txBox="1"/>
          <p:nvPr>
            <p:ph type="title"/>
          </p:nvPr>
        </p:nvSpPr>
        <p:spPr>
          <a:xfrm>
            <a:off x="347663" y="537925"/>
            <a:ext cx="8343900" cy="7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05076"/>
                </a:solidFill>
                <a:latin typeface="Montserrat"/>
                <a:ea typeface="Montserrat"/>
                <a:cs typeface="Montserrat"/>
                <a:sym typeface="Montserrat"/>
              </a:rPr>
              <a:t>DATA PREPARATION AND ANALYSIS</a:t>
            </a:r>
            <a:endParaRPr b="1" sz="2100">
              <a:solidFill>
                <a:srgbClr val="00507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8" name="Google Shape;658;p70"/>
          <p:cNvSpPr txBox="1"/>
          <p:nvPr>
            <p:ph idx="12" type="sldNum"/>
          </p:nvPr>
        </p:nvSpPr>
        <p:spPr>
          <a:xfrm>
            <a:off x="8229600" y="4799175"/>
            <a:ext cx="5844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9" name="Google Shape;659;p70"/>
          <p:cNvGrpSpPr/>
          <p:nvPr/>
        </p:nvGrpSpPr>
        <p:grpSpPr>
          <a:xfrm>
            <a:off x="342900" y="1576750"/>
            <a:ext cx="8353425" cy="2832675"/>
            <a:chOff x="342900" y="1576750"/>
            <a:chExt cx="8353425" cy="2832675"/>
          </a:xfrm>
        </p:grpSpPr>
        <p:cxnSp>
          <p:nvCxnSpPr>
            <p:cNvPr id="660" name="Google Shape;660;p70"/>
            <p:cNvCxnSpPr/>
            <p:nvPr/>
          </p:nvCxnSpPr>
          <p:spPr>
            <a:xfrm>
              <a:off x="460725" y="2529807"/>
              <a:ext cx="8235600" cy="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661" name="Google Shape;661;p70"/>
            <p:cNvSpPr/>
            <p:nvPr/>
          </p:nvSpPr>
          <p:spPr>
            <a:xfrm>
              <a:off x="447400" y="1607176"/>
              <a:ext cx="1992600" cy="1876200"/>
            </a:xfrm>
            <a:prstGeom prst="rect">
              <a:avLst/>
            </a:prstGeom>
            <a:solidFill>
              <a:srgbClr val="00699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accent6"/>
                  </a:solidFill>
                  <a:latin typeface="IBM Plex Sans SemiBold"/>
                  <a:ea typeface="IBM Plex Sans SemiBold"/>
                  <a:cs typeface="IBM Plex Sans SemiBold"/>
                  <a:sym typeface="IBM Plex Sans SemiBold"/>
                </a:rPr>
                <a:t>Identify Trends and Patterns</a:t>
              </a:r>
              <a:endParaRPr sz="1500">
                <a:solidFill>
                  <a:schemeClr val="accent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endParaRPr>
            </a:p>
          </p:txBody>
        </p:sp>
        <p:sp>
          <p:nvSpPr>
            <p:cNvPr id="662" name="Google Shape;662;p70"/>
            <p:cNvSpPr/>
            <p:nvPr/>
          </p:nvSpPr>
          <p:spPr>
            <a:xfrm>
              <a:off x="3570800" y="1576750"/>
              <a:ext cx="1992600" cy="1876200"/>
            </a:xfrm>
            <a:prstGeom prst="rect">
              <a:avLst/>
            </a:prstGeom>
            <a:solidFill>
              <a:srgbClr val="3092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solidFill>
                    <a:schemeClr val="accent6"/>
                  </a:solidFill>
                  <a:latin typeface="IBM Plex Sans SemiBold"/>
                  <a:ea typeface="IBM Plex Sans SemiBold"/>
                  <a:cs typeface="IBM Plex Sans SemiBold"/>
                  <a:sym typeface="IBM Plex Sans SemiBold"/>
                </a:rPr>
                <a:t>Comparison with External Datasets</a:t>
              </a:r>
              <a:endParaRPr sz="1500">
                <a:solidFill>
                  <a:schemeClr val="accent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endParaRPr>
            </a:p>
          </p:txBody>
        </p:sp>
        <p:sp>
          <p:nvSpPr>
            <p:cNvPr id="663" name="Google Shape;663;p70"/>
            <p:cNvSpPr/>
            <p:nvPr/>
          </p:nvSpPr>
          <p:spPr>
            <a:xfrm>
              <a:off x="6694200" y="1607075"/>
              <a:ext cx="1992600" cy="1876200"/>
            </a:xfrm>
            <a:prstGeom prst="rect">
              <a:avLst/>
            </a:prstGeom>
            <a:solidFill>
              <a:srgbClr val="46B4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500">
                  <a:solidFill>
                    <a:schemeClr val="accent6"/>
                  </a:solidFill>
                  <a:latin typeface="IBM Plex Sans SemiBold"/>
                  <a:ea typeface="IBM Plex Sans SemiBold"/>
                  <a:cs typeface="IBM Plex Sans SemiBold"/>
                  <a:sym typeface="IBM Plex Sans SemiBold"/>
                </a:rPr>
                <a:t>Examine Variable Relationships</a:t>
              </a:r>
              <a:endParaRPr sz="1500">
                <a:solidFill>
                  <a:schemeClr val="accent6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endParaRPr>
            </a:p>
          </p:txBody>
        </p:sp>
        <p:sp>
          <p:nvSpPr>
            <p:cNvPr id="664" name="Google Shape;664;p70"/>
            <p:cNvSpPr txBox="1"/>
            <p:nvPr/>
          </p:nvSpPr>
          <p:spPr>
            <a:xfrm>
              <a:off x="342900" y="3483325"/>
              <a:ext cx="1992600" cy="92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1097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324A"/>
                  </a:solidFill>
                  <a:latin typeface="IBM Plex Sans Light"/>
                  <a:ea typeface="IBM Plex Sans Light"/>
                  <a:cs typeface="IBM Plex Sans Light"/>
                  <a:sym typeface="IBM Plex Sans Light"/>
                </a:rPr>
                <a:t>After data cleanup and preparation, f</a:t>
              </a:r>
              <a:r>
                <a:rPr lang="en" sz="1100">
                  <a:solidFill>
                    <a:srgbClr val="00324A"/>
                  </a:solidFill>
                  <a:latin typeface="IBM Plex Sans Light"/>
                  <a:ea typeface="IBM Plex Sans Light"/>
                  <a:cs typeface="IBM Plex Sans Light"/>
                  <a:sym typeface="IBM Plex Sans Light"/>
                </a:rPr>
                <a:t>ocus on key attributes to target potential clients</a:t>
              </a:r>
              <a:endParaRPr sz="900">
                <a:solidFill>
                  <a:schemeClr val="dk1"/>
                </a:solidFill>
                <a:latin typeface="IBM Plex Mono Light"/>
                <a:ea typeface="IBM Plex Mono Light"/>
                <a:cs typeface="IBM Plex Mono Light"/>
                <a:sym typeface="IBM Plex Mono Light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1"/>
                </a:solidFill>
                <a:latin typeface="IBM Plex Mono Light"/>
                <a:ea typeface="IBM Plex Mono Light"/>
                <a:cs typeface="IBM Plex Mono Light"/>
                <a:sym typeface="IBM Plex Mono Light"/>
              </a:endParaRPr>
            </a:p>
          </p:txBody>
        </p:sp>
        <p:sp>
          <p:nvSpPr>
            <p:cNvPr id="665" name="Google Shape;665;p70"/>
            <p:cNvSpPr txBox="1"/>
            <p:nvPr/>
          </p:nvSpPr>
          <p:spPr>
            <a:xfrm>
              <a:off x="3577500" y="3483325"/>
              <a:ext cx="1924200" cy="92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1097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324A"/>
                  </a:solidFill>
                  <a:latin typeface="IBM Plex Sans Light"/>
                  <a:ea typeface="IBM Plex Sans Light"/>
                  <a:cs typeface="IBM Plex Sans Light"/>
                  <a:sym typeface="IBM Plex Sans Light"/>
                </a:rPr>
                <a:t>Evaluate similar external datasets for added insights</a:t>
              </a:r>
              <a:endParaRPr sz="900">
                <a:solidFill>
                  <a:schemeClr val="dk1"/>
                </a:solidFill>
                <a:latin typeface="IBM Plex Mono Light"/>
                <a:ea typeface="IBM Plex Mono Light"/>
                <a:cs typeface="IBM Plex Mono Light"/>
                <a:sym typeface="IBM Plex Mono Light"/>
              </a:endParaRPr>
            </a:p>
          </p:txBody>
        </p:sp>
        <p:sp>
          <p:nvSpPr>
            <p:cNvPr id="666" name="Google Shape;666;p70"/>
            <p:cNvSpPr txBox="1"/>
            <p:nvPr/>
          </p:nvSpPr>
          <p:spPr>
            <a:xfrm>
              <a:off x="6673150" y="3483325"/>
              <a:ext cx="1869600" cy="92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1097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00324A"/>
                  </a:solidFill>
                  <a:latin typeface="IBM Plex Sans Light"/>
                  <a:ea typeface="IBM Plex Sans Light"/>
                  <a:cs typeface="IBM Plex Sans Light"/>
                  <a:sym typeface="IBM Plex Sans Light"/>
                </a:rPr>
                <a:t>Examine correlations for business insights and addressing concerns</a:t>
              </a:r>
              <a:endParaRPr sz="900">
                <a:solidFill>
                  <a:schemeClr val="dk1"/>
                </a:solidFill>
                <a:latin typeface="IBM Plex Mono Light"/>
                <a:ea typeface="IBM Plex Mono Light"/>
                <a:cs typeface="IBM Plex Mono Light"/>
                <a:sym typeface="IBM Plex Mono Light"/>
              </a:endParaRPr>
            </a:p>
          </p:txBody>
        </p:sp>
      </p:grpSp>
      <p:cxnSp>
        <p:nvCxnSpPr>
          <p:cNvPr id="667" name="Google Shape;667;p70"/>
          <p:cNvCxnSpPr/>
          <p:nvPr/>
        </p:nvCxnSpPr>
        <p:spPr>
          <a:xfrm>
            <a:off x="342977" y="4568993"/>
            <a:ext cx="84711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68" name="Google Shape;668;p70"/>
          <p:cNvCxnSpPr/>
          <p:nvPr/>
        </p:nvCxnSpPr>
        <p:spPr>
          <a:xfrm>
            <a:off x="342977" y="460693"/>
            <a:ext cx="84711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69" name="Google Shape;669;p70"/>
          <p:cNvSpPr txBox="1"/>
          <p:nvPr/>
        </p:nvSpPr>
        <p:spPr>
          <a:xfrm>
            <a:off x="8294000" y="4790350"/>
            <a:ext cx="735300" cy="284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71"/>
          <p:cNvSpPr txBox="1"/>
          <p:nvPr>
            <p:ph idx="1" type="subTitle"/>
          </p:nvPr>
        </p:nvSpPr>
        <p:spPr>
          <a:xfrm>
            <a:off x="228600" y="457200"/>
            <a:ext cx="3514200" cy="4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b="1" lang="en" sz="2100">
                <a:solidFill>
                  <a:srgbClr val="005076"/>
                </a:solidFill>
                <a:latin typeface="IBM Plex Sans"/>
                <a:ea typeface="IBM Plex Sans"/>
                <a:cs typeface="IBM Plex Sans"/>
                <a:sym typeface="IBM Plex Sans"/>
              </a:rPr>
              <a:t>FOCUS ON THE SUCCESS</a:t>
            </a:r>
            <a:endParaRPr b="1" sz="2100">
              <a:solidFill>
                <a:srgbClr val="005076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75" name="Google Shape;675;p71"/>
          <p:cNvSpPr txBox="1"/>
          <p:nvPr>
            <p:ph idx="5" type="body"/>
          </p:nvPr>
        </p:nvSpPr>
        <p:spPr>
          <a:xfrm>
            <a:off x="228600" y="1168050"/>
            <a:ext cx="3117300" cy="8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500"/>
              </a:spcAft>
              <a:buClr>
                <a:schemeClr val="accent1"/>
              </a:buClr>
              <a:buSzPts val="1100"/>
              <a:buNone/>
            </a:pPr>
            <a:r>
              <a:rPr lang="en" sz="1400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But break out the details in the Sub Leads</a:t>
            </a:r>
            <a:endParaRPr sz="1400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sp>
        <p:nvSpPr>
          <p:cNvPr id="676" name="Google Shape;676;p71"/>
          <p:cNvSpPr txBox="1"/>
          <p:nvPr/>
        </p:nvSpPr>
        <p:spPr>
          <a:xfrm>
            <a:off x="4642485" y="1734662"/>
            <a:ext cx="1387500" cy="231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677" name="Google Shape;677;p71"/>
          <p:cNvGrpSpPr/>
          <p:nvPr/>
        </p:nvGrpSpPr>
        <p:grpSpPr>
          <a:xfrm>
            <a:off x="3492106" y="3908468"/>
            <a:ext cx="574985" cy="507291"/>
            <a:chOff x="6107475" y="4573475"/>
            <a:chExt cx="594300" cy="501771"/>
          </a:xfrm>
        </p:grpSpPr>
        <p:sp>
          <p:nvSpPr>
            <p:cNvPr id="678" name="Google Shape;678;p71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71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71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71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71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71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71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71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71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71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71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71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71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71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71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71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71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71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71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71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71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71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71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71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71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03" name="Google Shape;70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3675" y="165450"/>
            <a:ext cx="4547426" cy="2088303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04" name="Google Shape;704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3675" y="2450550"/>
            <a:ext cx="4547425" cy="21184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705" name="Google Shape;705;p71"/>
          <p:cNvGrpSpPr/>
          <p:nvPr/>
        </p:nvGrpSpPr>
        <p:grpSpPr>
          <a:xfrm>
            <a:off x="3742796" y="2571752"/>
            <a:ext cx="324300" cy="1072150"/>
            <a:chOff x="8278241" y="2502000"/>
            <a:chExt cx="324300" cy="1072150"/>
          </a:xfrm>
        </p:grpSpPr>
        <p:sp>
          <p:nvSpPr>
            <p:cNvPr id="706" name="Google Shape;706;p71"/>
            <p:cNvSpPr/>
            <p:nvPr/>
          </p:nvSpPr>
          <p:spPr>
            <a:xfrm>
              <a:off x="8278241" y="250200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71"/>
            <p:cNvSpPr/>
            <p:nvPr/>
          </p:nvSpPr>
          <p:spPr>
            <a:xfrm>
              <a:off x="8278241" y="2897825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71"/>
            <p:cNvSpPr/>
            <p:nvPr/>
          </p:nvSpPr>
          <p:spPr>
            <a:xfrm>
              <a:off x="8278241" y="3293650"/>
              <a:ext cx="324300" cy="280500"/>
            </a:xfrm>
            <a:prstGeom prst="triangle">
              <a:avLst>
                <a:gd fmla="val 50000" name="adj"/>
              </a:avLst>
            </a:prstGeom>
            <a:solidFill>
              <a:srgbClr val="0055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p72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14" name="Google Shape;714;p72"/>
          <p:cNvSpPr txBox="1"/>
          <p:nvPr/>
        </p:nvSpPr>
        <p:spPr>
          <a:xfrm>
            <a:off x="8353125" y="4808675"/>
            <a:ext cx="606300" cy="3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descr="A chart of lead source&#10;&#10;AI-generated content may be incorrect." id="715" name="Google Shape;715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9225" y="1057263"/>
            <a:ext cx="7425563" cy="3028951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16" name="Google Shape;716;p72"/>
          <p:cNvSpPr txBox="1"/>
          <p:nvPr>
            <p:ph type="title"/>
          </p:nvPr>
        </p:nvSpPr>
        <p:spPr>
          <a:xfrm>
            <a:off x="689259" y="248458"/>
            <a:ext cx="7765500" cy="90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b="1" lang="en" sz="2100">
                <a:solidFill>
                  <a:srgbClr val="005076"/>
                </a:solidFill>
                <a:latin typeface="Montserrat"/>
                <a:ea typeface="Montserrat"/>
                <a:cs typeface="Montserrat"/>
                <a:sym typeface="Montserrat"/>
              </a:rPr>
              <a:t>LEAD SOURCE VERSUS INITIAL DEAL STAGES</a:t>
            </a:r>
            <a:endParaRPr b="1" sz="2100">
              <a:solidFill>
                <a:srgbClr val="00507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17" name="Google Shape;717;p72"/>
          <p:cNvSpPr txBox="1"/>
          <p:nvPr/>
        </p:nvSpPr>
        <p:spPr>
          <a:xfrm>
            <a:off x="1132060" y="4272745"/>
            <a:ext cx="68799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09550" lvl="0" marL="215900" marR="0" rtl="0" algn="ctr">
              <a:spcBef>
                <a:spcPts val="0"/>
              </a:spcBef>
              <a:spcAft>
                <a:spcPts val="0"/>
              </a:spcAft>
              <a:buClr>
                <a:srgbClr val="005076"/>
              </a:buClr>
              <a:buSzPts val="1500"/>
              <a:buFont typeface="IBM Plex Sans"/>
              <a:buChar char="•"/>
            </a:pPr>
            <a:r>
              <a:rPr i="0" lang="en" sz="1500" u="none" cap="none" strike="noStrike">
                <a:solidFill>
                  <a:srgbClr val="005076"/>
                </a:solidFill>
                <a:latin typeface="IBM Plex Sans"/>
                <a:ea typeface="IBM Plex Sans"/>
                <a:cs typeface="IBM Plex Sans"/>
                <a:sym typeface="IBM Plex Sans"/>
              </a:rPr>
              <a:t>No suspensions when going through the Big Sky website!</a:t>
            </a:r>
            <a:endParaRPr i="0" sz="1500" u="none" cap="none" strike="noStrike">
              <a:solidFill>
                <a:srgbClr val="005076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09550" lvl="0" marL="215900" marR="0" rtl="0" algn="ctr">
              <a:spcBef>
                <a:spcPts val="0"/>
              </a:spcBef>
              <a:spcAft>
                <a:spcPts val="0"/>
              </a:spcAft>
              <a:buClr>
                <a:srgbClr val="005076"/>
              </a:buClr>
              <a:buSzPts val="1500"/>
              <a:buFont typeface="IBM Plex Sans"/>
              <a:buChar char="•"/>
            </a:pPr>
            <a:r>
              <a:rPr i="0" lang="en" sz="1500" u="none" cap="none" strike="noStrike">
                <a:solidFill>
                  <a:srgbClr val="005076"/>
                </a:solidFill>
                <a:latin typeface="IBM Plex Sans"/>
                <a:ea typeface="IBM Plex Sans"/>
                <a:cs typeface="IBM Plex Sans"/>
                <a:sym typeface="IBM Plex Sans"/>
              </a:rPr>
              <a:t>Several lead sources have 100 percent suspension rates.</a:t>
            </a:r>
            <a:endParaRPr sz="1500">
              <a:solidFill>
                <a:srgbClr val="005076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73"/>
          <p:cNvSpPr txBox="1"/>
          <p:nvPr>
            <p:ph idx="12" type="sldNum"/>
          </p:nvPr>
        </p:nvSpPr>
        <p:spPr>
          <a:xfrm>
            <a:off x="8178975" y="4571995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3" name="Google Shape;723;p73"/>
          <p:cNvSpPr txBox="1"/>
          <p:nvPr/>
        </p:nvSpPr>
        <p:spPr>
          <a:xfrm>
            <a:off x="8353125" y="4808675"/>
            <a:ext cx="606300" cy="3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descr="A screenshot of a graph&#10;&#10;AI-generated content may be incorrect." id="724" name="Google Shape;724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5044" y="1246195"/>
            <a:ext cx="8433903" cy="3097201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725" name="Google Shape;725;p73"/>
          <p:cNvGrpSpPr/>
          <p:nvPr/>
        </p:nvGrpSpPr>
        <p:grpSpPr>
          <a:xfrm>
            <a:off x="8104425" y="4178842"/>
            <a:ext cx="606305" cy="550443"/>
            <a:chOff x="6107475" y="4573475"/>
            <a:chExt cx="594300" cy="501771"/>
          </a:xfrm>
        </p:grpSpPr>
        <p:sp>
          <p:nvSpPr>
            <p:cNvPr id="726" name="Google Shape;726;p73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73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73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73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73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73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73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73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73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73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73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73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73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73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73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73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73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73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73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73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73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73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73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73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73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1" name="Google Shape;751;p73"/>
          <p:cNvSpPr txBox="1"/>
          <p:nvPr/>
        </p:nvSpPr>
        <p:spPr>
          <a:xfrm>
            <a:off x="510450" y="337050"/>
            <a:ext cx="8123100" cy="6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b="1" lang="en" sz="2100">
                <a:solidFill>
                  <a:srgbClr val="005076"/>
                </a:solidFill>
                <a:latin typeface="Montserrat"/>
                <a:ea typeface="Montserrat"/>
                <a:cs typeface="Montserrat"/>
                <a:sym typeface="Montserrat"/>
              </a:rPr>
              <a:t>WHICH LEAD SOURCES PROGRESS THE MOST?</a:t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74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7" name="Google Shape;757;p74"/>
          <p:cNvSpPr txBox="1"/>
          <p:nvPr/>
        </p:nvSpPr>
        <p:spPr>
          <a:xfrm>
            <a:off x="8353125" y="4808675"/>
            <a:ext cx="606300" cy="3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descr="A map of the united states&#10;&#10;AI-generated content may be incorrect." id="758" name="Google Shape;758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6287" y="978067"/>
            <a:ext cx="8895149" cy="3193096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59" name="Google Shape;759;p74"/>
          <p:cNvSpPr txBox="1"/>
          <p:nvPr/>
        </p:nvSpPr>
        <p:spPr>
          <a:xfrm>
            <a:off x="424275" y="238275"/>
            <a:ext cx="8262600" cy="4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b="1" lang="en" sz="2100">
                <a:solidFill>
                  <a:srgbClr val="005076"/>
                </a:solidFill>
                <a:latin typeface="Montserrat"/>
                <a:ea typeface="Montserrat"/>
                <a:cs typeface="Montserrat"/>
                <a:sym typeface="Montserrat"/>
              </a:rPr>
              <a:t>WHERE DEALS ARE MOST EFFECTIVE NATIONALLY</a:t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63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75"/>
          <p:cNvSpPr txBox="1"/>
          <p:nvPr>
            <p:ph idx="12" type="sldNum"/>
          </p:nvPr>
        </p:nvSpPr>
        <p:spPr>
          <a:xfrm>
            <a:off x="8229600" y="4799170"/>
            <a:ext cx="457200" cy="27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65" name="Google Shape;765;p75"/>
          <p:cNvSpPr txBox="1"/>
          <p:nvPr/>
        </p:nvSpPr>
        <p:spPr>
          <a:xfrm>
            <a:off x="8353125" y="4808675"/>
            <a:ext cx="606300" cy="33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BM Plex Sans Light"/>
              <a:ea typeface="IBM Plex Sans Light"/>
              <a:cs typeface="IBM Plex Sans Light"/>
              <a:sym typeface="IBM Plex Sans Light"/>
            </a:endParaRPr>
          </a:p>
        </p:txBody>
      </p:sp>
      <p:pic>
        <p:nvPicPr>
          <p:cNvPr id="766" name="Google Shape;766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00775" y="1024250"/>
            <a:ext cx="5700325" cy="27789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67" name="Google Shape;767;p75"/>
          <p:cNvSpPr txBox="1"/>
          <p:nvPr>
            <p:ph type="title"/>
          </p:nvPr>
        </p:nvSpPr>
        <p:spPr>
          <a:xfrm>
            <a:off x="1844412" y="-6"/>
            <a:ext cx="5455200" cy="123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</a:pPr>
            <a:r>
              <a:rPr b="1" lang="en" sz="2100">
                <a:solidFill>
                  <a:srgbClr val="005076"/>
                </a:solidFill>
                <a:latin typeface="Montserrat"/>
                <a:ea typeface="Montserrat"/>
                <a:cs typeface="Montserrat"/>
                <a:sym typeface="Montserrat"/>
              </a:rPr>
              <a:t>FRANCHISING OVERVIEW</a:t>
            </a:r>
            <a:endParaRPr b="1" sz="2100">
              <a:solidFill>
                <a:srgbClr val="00507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68" name="Google Shape;768;p75"/>
          <p:cNvSpPr txBox="1"/>
          <p:nvPr/>
        </p:nvSpPr>
        <p:spPr>
          <a:xfrm>
            <a:off x="203350" y="1301600"/>
            <a:ext cx="27666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00324A"/>
              </a:buClr>
              <a:buSzPts val="1400"/>
              <a:buFont typeface="IBM Plex Sans"/>
              <a:buChar char="•"/>
            </a:pPr>
            <a:r>
              <a:rPr i="0" lang="en" u="none" cap="none" strike="noStrike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2.2 % Overall Growth in </a:t>
            </a:r>
            <a:r>
              <a:rPr lang="en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F</a:t>
            </a:r>
            <a:r>
              <a:rPr i="0" lang="en" u="none" cap="none" strike="noStrike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ranchising </a:t>
            </a:r>
            <a:r>
              <a:rPr lang="en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I</a:t>
            </a:r>
            <a:r>
              <a:rPr i="0" lang="en" u="none" cap="none" strike="noStrike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ndustry</a:t>
            </a:r>
            <a:r>
              <a:rPr lang="en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endParaRPr i="0" u="none" cap="none" strike="noStrike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00324A"/>
              </a:buClr>
              <a:buSzPts val="1400"/>
              <a:buFont typeface="IBM Plex Sans"/>
              <a:buChar char="•"/>
            </a:pPr>
            <a:r>
              <a:rPr lang="en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O</a:t>
            </a:r>
            <a:r>
              <a:rPr i="0" lang="en" u="none" cap="none" strike="noStrike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verall increases in </a:t>
            </a:r>
            <a:r>
              <a:rPr lang="en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2024 Forecasted Growth.</a:t>
            </a:r>
            <a:endParaRPr i="0" u="none" cap="none" strike="noStrike"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45720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215900" lvl="0" marL="215900" marR="0" rtl="0" algn="l">
              <a:spcBef>
                <a:spcPts val="0"/>
              </a:spcBef>
              <a:spcAft>
                <a:spcPts val="0"/>
              </a:spcAft>
              <a:buClr>
                <a:srgbClr val="00324A"/>
              </a:buClr>
              <a:buSzPts val="1400"/>
              <a:buFont typeface="IBM Plex Sans"/>
              <a:buChar char="•"/>
            </a:pPr>
            <a:r>
              <a:rPr lang="en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Consumer behaviors impacting k</a:t>
            </a:r>
            <a:r>
              <a:rPr i="0" lang="en" u="none" cap="none" strike="noStrike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ey sectors </a:t>
            </a:r>
            <a:r>
              <a:rPr lang="en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for </a:t>
            </a:r>
            <a:r>
              <a:rPr i="0" lang="en" u="none" cap="none" strike="noStrike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2024 predictions</a:t>
            </a:r>
            <a:r>
              <a:rPr lang="en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.</a:t>
            </a:r>
            <a:r>
              <a:rPr i="0" lang="en" u="none" cap="none" strike="noStrike">
                <a:solidFill>
                  <a:srgbClr val="00324A"/>
                </a:solidFill>
                <a:latin typeface="IBM Plex Sans"/>
                <a:ea typeface="IBM Plex Sans"/>
                <a:cs typeface="IBM Plex Sans"/>
                <a:sym typeface="IBM Plex Sans"/>
              </a:rPr>
              <a:t> (Barraan, J, 2024).</a:t>
            </a:r>
            <a:endParaRPr>
              <a:solidFill>
                <a:srgbClr val="00324A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  <p:grpSp>
        <p:nvGrpSpPr>
          <p:cNvPr id="769" name="Google Shape;769;p75"/>
          <p:cNvGrpSpPr/>
          <p:nvPr/>
        </p:nvGrpSpPr>
        <p:grpSpPr>
          <a:xfrm>
            <a:off x="8104425" y="4178842"/>
            <a:ext cx="606305" cy="550443"/>
            <a:chOff x="6107475" y="4573475"/>
            <a:chExt cx="594300" cy="501771"/>
          </a:xfrm>
        </p:grpSpPr>
        <p:sp>
          <p:nvSpPr>
            <p:cNvPr id="770" name="Google Shape;770;p75"/>
            <p:cNvSpPr/>
            <p:nvPr/>
          </p:nvSpPr>
          <p:spPr>
            <a:xfrm>
              <a:off x="61074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75"/>
            <p:cNvSpPr/>
            <p:nvPr/>
          </p:nvSpPr>
          <p:spPr>
            <a:xfrm>
              <a:off x="624465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75"/>
            <p:cNvSpPr/>
            <p:nvPr/>
          </p:nvSpPr>
          <p:spPr>
            <a:xfrm>
              <a:off x="638182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75"/>
            <p:cNvSpPr/>
            <p:nvPr/>
          </p:nvSpPr>
          <p:spPr>
            <a:xfrm>
              <a:off x="6519000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75"/>
            <p:cNvSpPr/>
            <p:nvPr/>
          </p:nvSpPr>
          <p:spPr>
            <a:xfrm>
              <a:off x="6656175" y="457347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75"/>
            <p:cNvSpPr/>
            <p:nvPr/>
          </p:nvSpPr>
          <p:spPr>
            <a:xfrm>
              <a:off x="61074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75"/>
            <p:cNvSpPr/>
            <p:nvPr/>
          </p:nvSpPr>
          <p:spPr>
            <a:xfrm>
              <a:off x="624465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75"/>
            <p:cNvSpPr/>
            <p:nvPr/>
          </p:nvSpPr>
          <p:spPr>
            <a:xfrm>
              <a:off x="638182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75"/>
            <p:cNvSpPr/>
            <p:nvPr/>
          </p:nvSpPr>
          <p:spPr>
            <a:xfrm>
              <a:off x="6519000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75"/>
            <p:cNvSpPr/>
            <p:nvPr/>
          </p:nvSpPr>
          <p:spPr>
            <a:xfrm>
              <a:off x="6656175" y="4688165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75"/>
            <p:cNvSpPr/>
            <p:nvPr/>
          </p:nvSpPr>
          <p:spPr>
            <a:xfrm>
              <a:off x="61074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75"/>
            <p:cNvSpPr/>
            <p:nvPr/>
          </p:nvSpPr>
          <p:spPr>
            <a:xfrm>
              <a:off x="624465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75"/>
            <p:cNvSpPr/>
            <p:nvPr/>
          </p:nvSpPr>
          <p:spPr>
            <a:xfrm>
              <a:off x="638182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75"/>
            <p:cNvSpPr/>
            <p:nvPr/>
          </p:nvSpPr>
          <p:spPr>
            <a:xfrm>
              <a:off x="6519000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75"/>
            <p:cNvSpPr/>
            <p:nvPr/>
          </p:nvSpPr>
          <p:spPr>
            <a:xfrm>
              <a:off x="6656175" y="480026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75"/>
            <p:cNvSpPr/>
            <p:nvPr/>
          </p:nvSpPr>
          <p:spPr>
            <a:xfrm>
              <a:off x="61074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75"/>
            <p:cNvSpPr/>
            <p:nvPr/>
          </p:nvSpPr>
          <p:spPr>
            <a:xfrm>
              <a:off x="624465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75"/>
            <p:cNvSpPr/>
            <p:nvPr/>
          </p:nvSpPr>
          <p:spPr>
            <a:xfrm>
              <a:off x="638182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75"/>
            <p:cNvSpPr/>
            <p:nvPr/>
          </p:nvSpPr>
          <p:spPr>
            <a:xfrm>
              <a:off x="6519000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75"/>
            <p:cNvSpPr/>
            <p:nvPr/>
          </p:nvSpPr>
          <p:spPr>
            <a:xfrm>
              <a:off x="6656175" y="4914957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75"/>
            <p:cNvSpPr/>
            <p:nvPr/>
          </p:nvSpPr>
          <p:spPr>
            <a:xfrm>
              <a:off x="61074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75"/>
            <p:cNvSpPr/>
            <p:nvPr/>
          </p:nvSpPr>
          <p:spPr>
            <a:xfrm>
              <a:off x="624465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75"/>
            <p:cNvSpPr/>
            <p:nvPr/>
          </p:nvSpPr>
          <p:spPr>
            <a:xfrm>
              <a:off x="638182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75"/>
            <p:cNvSpPr/>
            <p:nvPr/>
          </p:nvSpPr>
          <p:spPr>
            <a:xfrm>
              <a:off x="6519000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75"/>
            <p:cNvSpPr/>
            <p:nvPr/>
          </p:nvSpPr>
          <p:spPr>
            <a:xfrm>
              <a:off x="6656175" y="5029646"/>
              <a:ext cx="45600" cy="45600"/>
            </a:xfrm>
            <a:prstGeom prst="ellipse">
              <a:avLst/>
            </a:prstGeom>
            <a:solidFill>
              <a:srgbClr val="0050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roposal for New Client">
  <a:themeElements>
    <a:clrScheme name="Simple Light">
      <a:dk1>
        <a:srgbClr val="004A2E"/>
      </a:dk1>
      <a:lt1>
        <a:srgbClr val="F1F1E9"/>
      </a:lt1>
      <a:dk2>
        <a:srgbClr val="00160D"/>
      </a:dk2>
      <a:lt2>
        <a:srgbClr val="26A96C"/>
      </a:lt2>
      <a:accent1>
        <a:srgbClr val="002517"/>
      </a:accent1>
      <a:accent2>
        <a:srgbClr val="1A5C42"/>
      </a:accent2>
      <a:accent3>
        <a:srgbClr val="4C806C"/>
      </a:accent3>
      <a:accent4>
        <a:srgbClr val="CCDAD5"/>
      </a:accent4>
      <a:accent5>
        <a:srgbClr val="EEF7F5"/>
      </a:accent5>
      <a:accent6>
        <a:srgbClr val="FFFFFF"/>
      </a:accent6>
      <a:hlink>
        <a:srgbClr val="26A96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